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415" r:id="rId3"/>
    <p:sldId id="417" r:id="rId4"/>
    <p:sldId id="418" r:id="rId5"/>
    <p:sldId id="420" r:id="rId6"/>
    <p:sldId id="419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8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3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ECA5993-7A2F-3C4A-A5F6-B2DB79DA955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39201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FF1FE6-9898-1645-91E9-FE25DD4F11C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3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65A614-7C79-6646-9B0E-3FAA4BA7AD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B59048-1288-6342-8046-639D0FBCEF8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8D831C-FF8B-804D-805D-F24630470E5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CA8321-07DD-2E4D-84BE-04FC0BD0B12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6EDCD-5801-D341-949F-8EEA624C07B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6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EED93E-4CC6-B648-BF69-194C27270BD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93E24-1E67-284F-A50F-F074CC06EA0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116CB-A0CE-554E-A69B-ADA38842A79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A6192-DDB7-C342-AB49-80E161680A1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E548B2-F468-2241-8060-B3E9B4821E1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9" y="1140006"/>
            <a:ext cx="5355098" cy="5082601"/>
          </a:xfrm>
        </p:spPr>
        <p:txBody>
          <a:bodyPr/>
          <a:lstStyle/>
          <a:p>
            <a:r>
              <a:rPr lang="en-US" dirty="0"/>
              <a:t>The goal of these challenges is to combine everything the students have learnt so far: moving, turning and basic sensor usage</a:t>
            </a:r>
          </a:p>
          <a:p>
            <a:r>
              <a:rPr lang="en-US" dirty="0"/>
              <a:t>You can set up any challenge you want using colored electric tape on a white board (available at home improvement/hardware stores).  You can also use large white poster paper on a hard floor.</a:t>
            </a:r>
          </a:p>
          <a:p>
            <a:r>
              <a:rPr lang="en-US" dirty="0"/>
              <a:t>Note that the electric tape colors do not match LEGO’s colors. So your sensors may have trouble reading those colors.</a:t>
            </a:r>
          </a:p>
          <a:p>
            <a:r>
              <a:rPr lang="en-US" dirty="0"/>
              <a:t>You can also use old FIRST LEGO League Mats for practice.  They are sometimes available on eBay or other teams.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186" y="1312113"/>
            <a:ext cx="3408671" cy="22635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0186" y="3880877"/>
            <a:ext cx="3478726" cy="22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1: </a:t>
            </a:r>
            <a:br>
              <a:rPr lang="en-US" dirty="0"/>
            </a:br>
            <a:r>
              <a:rPr lang="en-US" dirty="0"/>
              <a:t>MOVING STRAIGHT AND TURNING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0405" y="1562995"/>
            <a:ext cx="28677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Go out of Launch Area</a:t>
            </a:r>
          </a:p>
          <a:p>
            <a:pPr marL="342900" indent="-342900">
              <a:buAutoNum type="arabicParenR"/>
            </a:pPr>
            <a:r>
              <a:rPr lang="en-US" dirty="0"/>
              <a:t>Turn left into the passage</a:t>
            </a:r>
          </a:p>
          <a:p>
            <a:pPr marL="342900" indent="-342900">
              <a:buAutoNum type="arabicParenR"/>
            </a:pPr>
            <a:r>
              <a:rPr lang="en-US" dirty="0"/>
              <a:t>Turn right</a:t>
            </a:r>
          </a:p>
          <a:p>
            <a:pPr marL="342900" indent="-342900">
              <a:buAutoNum type="arabicParenR"/>
            </a:pPr>
            <a:r>
              <a:rPr lang="en-US" dirty="0"/>
              <a:t>Turn right and head to Home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068907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11974" y="4068907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SENSOR USAGE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3158" y="5926566"/>
            <a:ext cx="2777682" cy="2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Not Touch This Wall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Go out of Launch Area</a:t>
            </a:r>
          </a:p>
          <a:p>
            <a:pPr marL="342900" indent="-342900">
              <a:buAutoNum type="arabicParenR"/>
            </a:pPr>
            <a:r>
              <a:rPr lang="en-US" dirty="0"/>
              <a:t>Go up to the North wall and </a:t>
            </a:r>
            <a:r>
              <a:rPr lang="en-US" dirty="0">
                <a:solidFill>
                  <a:srgbClr val="FF0000"/>
                </a:solidFill>
              </a:rPr>
              <a:t>touch it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/>
              <a:t>Go to the “do not touch this wall”.</a:t>
            </a:r>
            <a:r>
              <a:rPr lang="en-US" dirty="0">
                <a:solidFill>
                  <a:srgbClr val="FF0000"/>
                </a:solidFill>
              </a:rPr>
              <a:t> Don’t touch it. </a:t>
            </a:r>
            <a:r>
              <a:rPr lang="en-US" dirty="0">
                <a:solidFill>
                  <a:schemeClr val="tx1"/>
                </a:solidFill>
              </a:rPr>
              <a:t>(some light box that falls over when touched can be used here)</a:t>
            </a:r>
          </a:p>
          <a:p>
            <a:pPr marL="342900" indent="-342900">
              <a:buAutoNum type="arabicParenR"/>
            </a:pPr>
            <a:r>
              <a:rPr lang="en-US" dirty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/>
              <a:t>Turn and head to Home.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USE </a:t>
            </a:r>
            <a:r>
              <a:rPr lang="en-US"/>
              <a:t>2-3 SENSORS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6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pick up item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Go out of Launch Area</a:t>
            </a:r>
          </a:p>
          <a:p>
            <a:pPr marL="342900" indent="-342900">
              <a:buAutoNum type="arabicParenR"/>
            </a:pPr>
            <a:r>
              <a:rPr lang="en-US" dirty="0"/>
              <a:t>Go up to the North wall and </a:t>
            </a:r>
            <a:r>
              <a:rPr lang="en-US" dirty="0">
                <a:solidFill>
                  <a:srgbClr val="FF0000"/>
                </a:solidFill>
              </a:rPr>
              <a:t>touch it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/>
              <a:t>Capture/Pick up the cup along the way</a:t>
            </a:r>
          </a:p>
          <a:p>
            <a:pPr marL="342900" indent="-342900">
              <a:buAutoNum type="arabicParenR"/>
            </a:pPr>
            <a:r>
              <a:rPr lang="en-US" dirty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/>
              <a:t>Turn and head to Home.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2D9728F-EB7D-4BB4-83F0-D82A1EAABA67}"/>
              </a:ext>
            </a:extLst>
          </p:cNvPr>
          <p:cNvSpPr/>
          <p:nvPr/>
        </p:nvSpPr>
        <p:spPr>
          <a:xfrm>
            <a:off x="2340421" y="3347453"/>
            <a:ext cx="308630" cy="30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ON THE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6566494" cy="5082601"/>
          </a:xfrm>
        </p:spPr>
        <p:txBody>
          <a:bodyPr/>
          <a:lstStyle/>
          <a:p>
            <a:r>
              <a:rPr lang="en-US" dirty="0"/>
              <a:t>Program your robot to move forward and then stop exactly at the 3rd line.</a:t>
            </a:r>
          </a:p>
          <a:p>
            <a:r>
              <a:rPr lang="en-US" dirty="0"/>
              <a:t>Move forward until a black line</a:t>
            </a:r>
          </a:p>
          <a:p>
            <a:r>
              <a:rPr lang="en-US" dirty="0"/>
              <a:t>Repeat that action three times</a:t>
            </a:r>
          </a:p>
          <a:p>
            <a:endParaRPr lang="en-US" dirty="0"/>
          </a:p>
          <a:p>
            <a:r>
              <a:rPr lang="en-US" dirty="0"/>
              <a:t>Combine what you learnt in the Repeat Block, If-then Block, Color Sensor and Move Forward lessons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6650" y="13723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46650" y="2173835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6650" y="2962022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6650" y="376378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31226" y="2245457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65C6A-CEB1-4821-8940-79026D2704D9}"/>
              </a:ext>
            </a:extLst>
          </p:cNvPr>
          <p:cNvGrpSpPr/>
          <p:nvPr/>
        </p:nvGrpSpPr>
        <p:grpSpPr>
          <a:xfrm>
            <a:off x="7510892" y="4845637"/>
            <a:ext cx="660559" cy="790597"/>
            <a:chOff x="6310708" y="2223671"/>
            <a:chExt cx="809489" cy="898563"/>
          </a:xfrm>
        </p:grpSpPr>
        <p:sp>
          <p:nvSpPr>
            <p:cNvPr id="12" name="Rounded Rectangle 48">
              <a:extLst>
                <a:ext uri="{FF2B5EF4-FFF2-40B4-BE49-F238E27FC236}">
                  <a16:creationId xmlns:a16="http://schemas.microsoft.com/office/drawing/2014/main" id="{024955E6-DE0E-42D3-8CA8-7AE67E0C4B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ounded Rectangle 49">
              <a:extLst>
                <a:ext uri="{FF2B5EF4-FFF2-40B4-BE49-F238E27FC236}">
                  <a16:creationId xmlns:a16="http://schemas.microsoft.com/office/drawing/2014/main" id="{6267A0F2-1B5D-47BF-A555-EFEA8AA0BB5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58">
              <a:extLst>
                <a:ext uri="{FF2B5EF4-FFF2-40B4-BE49-F238E27FC236}">
                  <a16:creationId xmlns:a16="http://schemas.microsoft.com/office/drawing/2014/main" id="{B75F900C-68AB-4EF4-A2E0-CE8CB856DD14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EA8E6B-C11F-43A5-BD48-7A998891A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6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81</TotalTime>
  <Words>514</Words>
  <Application>Microsoft Macintosh PowerPoint</Application>
  <PresentationFormat>On-screen Show (4:3)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Final Challenges</vt:lpstr>
      <vt:lpstr>INSTRUCTIONS</vt:lpstr>
      <vt:lpstr>Challenge 1:  MOVING STRAIGHT AND TURNING PRACTICE</vt:lpstr>
      <vt:lpstr>Challenge 2: SENSOR USAGE PRACTICE</vt:lpstr>
      <vt:lpstr>Challenge 3: pick up item</vt:lpstr>
      <vt:lpstr>STOP ON THE LINE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22</cp:revision>
  <dcterms:created xsi:type="dcterms:W3CDTF">2019-12-31T03:18:51Z</dcterms:created>
  <dcterms:modified xsi:type="dcterms:W3CDTF">2020-12-17T13:46:05Z</dcterms:modified>
</cp:coreProperties>
</file>