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ill Sans" panose="020B0502020104020203" pitchFamily="34" charset="-79"/>
      <p:regular r:id="rId17"/>
      <p:bold r:id="rId18"/>
    </p:embeddedFont>
    <p:embeddedFont>
      <p:font typeface="Helvetica Neue" panose="02000503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6f/myar41jtwdeUZ5o7jWfOm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/>
          <p:nvPr/>
        </p:nvSpPr>
        <p:spPr>
          <a:xfrm>
            <a:off x="4808377" y="357846"/>
            <a:ext cx="4161516" cy="50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23"/>
              <a:buFont typeface="Noto Sans Symbols"/>
              <a:buNone/>
            </a:pPr>
            <a:r>
              <a:rPr lang="en-US" sz="296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SPIKE PRIME LESSONS</a:t>
            </a:r>
            <a:endParaRPr/>
          </a:p>
        </p:txBody>
      </p:sp>
      <p:pic>
        <p:nvPicPr>
          <p:cNvPr id="25" name="Google Shape;25;p12" descr="A picture containing sitting, game, remote, vide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4582" t="2888" r="29917" b="4666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2"/>
          <p:cNvGrpSpPr/>
          <p:nvPr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27" name="Google Shape;27;p12" descr="A picture containing drawing, window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2" descr="A picture containing building, drawing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12" descr="A picture containing drawing, holding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12" descr="A picture containing drawing, building, purple, window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24;p13">
            <a:extLst>
              <a:ext uri="{FF2B5EF4-FFF2-40B4-BE49-F238E27FC236}">
                <a16:creationId xmlns:a16="http://schemas.microsoft.com/office/drawing/2014/main" id="{060B3CD3-FAC8-CE45-8155-F247CCEAC8C5}"/>
              </a:ext>
            </a:extLst>
          </p:cNvPr>
          <p:cNvSpPr txBox="1"/>
          <p:nvPr userDrawn="1"/>
        </p:nvSpPr>
        <p:spPr>
          <a:xfrm>
            <a:off x="6058605" y="737053"/>
            <a:ext cx="291128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Pelos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criadores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Gill Sans"/>
                <a:ea typeface="Arial"/>
                <a:cs typeface="Gill Sans"/>
                <a:sym typeface="Arial"/>
              </a:rPr>
              <a:t> do </a:t>
            </a:r>
            <a:r>
              <a:rPr lang="en-US" sz="1600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EV3Lessons</a:t>
            </a:r>
            <a:endParaRPr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264943-4E7F-FE48-AFC0-CCF2ED1CCF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 rot="5400000">
            <a:off x="2148872" y="-946320"/>
            <a:ext cx="4823824" cy="8834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4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14"/>
          <p:cNvSpPr txBox="1"/>
          <p:nvPr/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800" b="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sz="2800" b="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142200" y="1174924"/>
            <a:ext cx="4185204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2"/>
          </p:nvPr>
        </p:nvSpPr>
        <p:spPr>
          <a:xfrm>
            <a:off x="4757752" y="1177439"/>
            <a:ext cx="4226411" cy="496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15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15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3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body" idx="4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17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17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5" name="Google Shape;75;p18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DE3F"/>
              </a:buClr>
              <a:buSzPts val="2000"/>
              <a:buFont typeface="Gill Sans"/>
              <a:buNone/>
              <a:defRPr sz="2000" b="0"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DE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l">
              <a:spcBef>
                <a:spcPts val="0"/>
              </a:spcBef>
              <a:buNone/>
              <a:defRPr sz="1400">
                <a:solidFill>
                  <a:srgbClr val="FFDE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>
            <a:spLocks noGrp="1"/>
          </p:cNvSpPr>
          <p:nvPr>
            <p:ph type="pic" idx="2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dt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ft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⬛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⬛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⬛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175260" y="6316935"/>
            <a:ext cx="8831580" cy="0"/>
          </a:xfrm>
          <a:prstGeom prst="straightConnector1">
            <a:avLst/>
          </a:prstGeom>
          <a:noFill/>
          <a:ln w="1270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imelesson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/>
              <a:t>VISUALIZANDO DADOS DE SENSORES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POR SANJAY E ARVIND SESHAN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CRÉDITOS</a:t>
            </a: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457200" y="1317983"/>
            <a:ext cx="8245474" cy="114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Esse tutorial foi criado por Sanjay Seshan e Arvind Seshan para SPIKE Prime Lessons</a:t>
            </a:r>
            <a:endParaRPr/>
          </a:p>
          <a:p>
            <a:pPr marL="306000" lvl="0" indent="-30600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Mais tutoriais em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www.primelessons.org</a:t>
            </a:r>
            <a:endParaRPr sz="1600"/>
          </a:p>
          <a:p>
            <a:pPr marL="306000" lvl="0" indent="-30600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 sz="1600"/>
              <a:t>Traduzido para o português por Lucas Colonna e revisado por Anderson Harayashiki Moreira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sz="1600"/>
          </a:p>
        </p:txBody>
      </p:sp>
      <p:sp>
        <p:nvSpPr>
          <p:cNvPr id="206" name="Google Shape;206;p10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575025" y="5862800"/>
            <a:ext cx="81276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lang="en-US" sz="1200" b="0" i="0" u="none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lang="en-US" sz="1200" b="0" i="0" u="sng" strike="noStrike" cap="non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Creative Commons Attribution-NonCommercial-ShareAlike 4.0 International License</a:t>
            </a:r>
            <a:r>
              <a:rPr lang="en-US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 b="0" i="0" u="none" strike="noStrike" cap="non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8" name="Google Shape;208;p10" descr="Creative Commons License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155088" y="1140007"/>
            <a:ext cx="8831580" cy="240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Aprender a ver os valores de sensores no SPIKE Prime</a:t>
            </a:r>
            <a:endParaRPr/>
          </a:p>
          <a:p>
            <a:pPr marL="306000" lvl="0" indent="-200844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 r="8346" b="36913"/>
          <a:stretch/>
        </p:blipFill>
        <p:spPr>
          <a:xfrm>
            <a:off x="2171596" y="4267234"/>
            <a:ext cx="4731622" cy="8172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POR QUE VOCÊ PRECISA DOS DADOS DE SENSORES?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Dados de sensores podem...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Ser usados para programar com mais facilidade (sem mais tentativa e erro!)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Ser usados para programar com mais precisão</a:t>
            </a:r>
            <a:endParaRPr/>
          </a:p>
          <a:p>
            <a:pPr marL="630000" lvl="1" indent="-306000" algn="l" rtl="0">
              <a:spcBef>
                <a:spcPts val="920"/>
              </a:spcBef>
              <a:spcAft>
                <a:spcPts val="0"/>
              </a:spcAft>
              <a:buSzPts val="1472"/>
              <a:buChar char="⬛"/>
            </a:pPr>
            <a:r>
              <a:rPr lang="en-US"/>
              <a:t>Ser usados para resolver bugs e problemas de construção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 SPIKE Prime não tem tela, mas você pode visualizar os dados dos sensores com o Painel de Controle.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"/>
          <p:cNvPicPr preferRelativeResize="0"/>
          <p:nvPr/>
        </p:nvPicPr>
        <p:blipFill rotWithShape="1">
          <a:blip r:embed="rId3">
            <a:alphaModFix/>
          </a:blip>
          <a:srcRect t="4720"/>
          <a:stretch/>
        </p:blipFill>
        <p:spPr>
          <a:xfrm>
            <a:off x="159493" y="1177853"/>
            <a:ext cx="3520970" cy="252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VOCÊ DEVE ESTAR CONECTADO AO HUB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3942080" y="1242219"/>
            <a:ext cx="5042427" cy="275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Para visualizar qualquer dado, primeiro você deve se conectar ao Hub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1245462" y="1374409"/>
            <a:ext cx="325641" cy="312615"/>
          </a:xfrm>
          <a:prstGeom prst="rect">
            <a:avLst/>
          </a:prstGeom>
          <a:noFill/>
          <a:ln w="57150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8" name="Google Shape;138;p4"/>
          <p:cNvCxnSpPr/>
          <p:nvPr/>
        </p:nvCxnSpPr>
        <p:spPr>
          <a:xfrm>
            <a:off x="1571103" y="1374409"/>
            <a:ext cx="3000897" cy="2624546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4"/>
          <p:cNvCxnSpPr/>
          <p:nvPr/>
        </p:nvCxnSpPr>
        <p:spPr>
          <a:xfrm>
            <a:off x="1245462" y="1687024"/>
            <a:ext cx="690283" cy="2333565"/>
          </a:xfrm>
          <a:prstGeom prst="straightConnector1">
            <a:avLst/>
          </a:prstGeom>
          <a:noFill/>
          <a:ln w="22225" cap="rnd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1496" y="4020589"/>
            <a:ext cx="2567196" cy="1998904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4"/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5400" dir="5400000" rotWithShape="0">
              <a:srgbClr val="000000">
                <a:alpha val="5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VALORES DOS SENSORES NA PÁGINA DO PROJETO</a:t>
            </a:r>
            <a:endParaRPr/>
          </a:p>
        </p:txBody>
      </p:sp>
      <p:pic>
        <p:nvPicPr>
          <p:cNvPr id="148" name="Google Shape;14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6295" y="2426805"/>
            <a:ext cx="6105525" cy="315277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9" name="Google Shape;149;p5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50" name="Google Shape;150;p5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175260" y="1396036"/>
            <a:ext cx="8707596" cy="68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marR="0" lvl="0" indent="-3060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⬛"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Uma vez conectado ao Hub, valores de sensores e motores são visíveis no topo de cada página de Projeto.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VALORES DOS SENSORES NO PAINEL DE CONTROLE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4054962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Ao clicar no ícone do Hub você é levado ao Painel de Controle onde pode ver mais dados de sensores.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875" y="2382180"/>
            <a:ext cx="4711326" cy="3657600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6"/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75250" y="292975"/>
            <a:ext cx="88317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 sz="2700"/>
              <a:t>DADOS MAIS DETALHADOS NO PAINEL DE CONTROLE</a:t>
            </a:r>
            <a:endParaRPr sz="27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4197837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Através do Painel de Controle você pode obter informações extras sobre cada motor e sensor conectados.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Selecione o modo usando a seta para baixo.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Você também tem acesso aos dados do giroscópio.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70" name="Google Shape;170;p7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8754" y="3903490"/>
            <a:ext cx="1871663" cy="2110820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3134" y="3919242"/>
            <a:ext cx="1784546" cy="2079315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17047" y="3928335"/>
            <a:ext cx="2219325" cy="2085975"/>
          </a:xfrm>
          <a:prstGeom prst="rect">
            <a:avLst/>
          </a:prstGeom>
          <a:noFill/>
          <a:ln w="28575" cap="flat" cmpd="sng">
            <a:solidFill>
              <a:srgbClr val="FFD5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7"/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Giroscópio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Sensor de cor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Motores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Sensor de distância</a:t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DADOS DE SENSORES SÃO PODEROSOS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Dados de sensores te ajudam a programar melhor e a resolver bugs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Em nossas outras lições usaremos sensores com frequência.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Conforme você completa cada desafio irá perceber como os sensores lhe ajudam.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/>
              <a:t>O próximo slide contém vários exemplos para refletir sobre.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en-US"/>
              <a:t>QUANDO ESSES DADOS SÃO ÚTEIS?</a:t>
            </a:r>
            <a:endParaRPr/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155088" y="1140006"/>
            <a:ext cx="8831580" cy="508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en-US" b="1">
                <a:solidFill>
                  <a:schemeClr val="dk1"/>
                </a:solidFill>
              </a:rPr>
              <a:t>Reduz tentativa e erro:</a:t>
            </a:r>
            <a:r>
              <a:rPr lang="en-US">
                <a:solidFill>
                  <a:schemeClr val="dk1"/>
                </a:solidFill>
              </a:rPr>
              <a:t>  Eu desejo que o robô faça uma determinada curva, mas não estou seguro quanto ao valor. Como posso prevê-lo sem chutar?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1">
                <a:solidFill>
                  <a:schemeClr val="dk1"/>
                </a:solidFill>
              </a:rPr>
              <a:t>Solucionar bugs: </a:t>
            </a:r>
            <a:r>
              <a:rPr lang="en-US">
                <a:solidFill>
                  <a:schemeClr val="dk1"/>
                </a:solidFill>
              </a:rPr>
              <a:t>O robô falhou em seguir a linha verde como eu programei. Porque isso ocorreu? Qual cor o robô viu?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1">
                <a:solidFill>
                  <a:schemeClr val="dk1"/>
                </a:solidFill>
              </a:rPr>
              <a:t>Verificar montagens: </a:t>
            </a:r>
            <a:r>
              <a:rPr lang="en-US">
                <a:solidFill>
                  <a:schemeClr val="dk1"/>
                </a:solidFill>
              </a:rPr>
              <a:t>Eu construí meu robô com o sensor de força um pouco dentro do mesmo. Não tenho certeza se o sensor de força está sendo pressionado o suficiente. Como posso ter certeza que o sensor está sendo pressionado?</a:t>
            </a:r>
            <a:endParaRPr/>
          </a:p>
          <a:p>
            <a:pPr marL="306000" lvl="0" indent="-306000" algn="l" rtl="0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en-US" b="1">
                <a:solidFill>
                  <a:schemeClr val="dk1"/>
                </a:solidFill>
              </a:rPr>
              <a:t>Testar sensores: </a:t>
            </a:r>
            <a:r>
              <a:rPr lang="en-US">
                <a:solidFill>
                  <a:schemeClr val="dk1"/>
                </a:solidFill>
              </a:rPr>
              <a:t>Eu programei meu robô para parar a 20 cm de um objeto. Mas ele parou antes. O sensor está funcionando corretamente? Como eu posso ver o que o sensor de distância vê?</a:t>
            </a:r>
            <a:endParaRPr/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656"/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98" name="Google Shape;198;p9"/>
          <p:cNvSpPr txBox="1">
            <a:spLocks noGrp="1"/>
          </p:cNvSpPr>
          <p:nvPr>
            <p:ph type="ft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 © 2020 SPIKE Prime Lessons (primelessons.org) CC-BY-NC-SA.  (Last edit: 06/07/2020)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sldNum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Macintosh PowerPoint</Application>
  <PresentationFormat>On-screen Show (4:3)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Noto Sans Symbols</vt:lpstr>
      <vt:lpstr>Arial</vt:lpstr>
      <vt:lpstr>Gill Sans</vt:lpstr>
      <vt:lpstr>Helvetica Neue</vt:lpstr>
      <vt:lpstr>Dividend</vt:lpstr>
      <vt:lpstr>VISUALIZANDO DADOS DE SENSORES</vt:lpstr>
      <vt:lpstr>OBJETIVOS</vt:lpstr>
      <vt:lpstr>POR QUE VOCÊ PRECISA DOS DADOS DE SENSORES?</vt:lpstr>
      <vt:lpstr>VOCÊ DEVE ESTAR CONECTADO AO HUB</vt:lpstr>
      <vt:lpstr>VALORES DOS SENSORES NA PÁGINA DO PROJETO</vt:lpstr>
      <vt:lpstr>VALORES DOS SENSORES NO PAINEL DE CONTROLE</vt:lpstr>
      <vt:lpstr>DADOS MAIS DETALHADOS NO PAINEL DE CONTROLE</vt:lpstr>
      <vt:lpstr>DADOS DE SENSORES SÃO PODEROSOS</vt:lpstr>
      <vt:lpstr>QUANDO ESSES DADOS SÃO ÚTEIS?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VISUALIZANDO DADOS DE SENSORES</dc:title>
  <dc:creator>Srinivasan Seshan</dc:creator>
  <cp:lastModifiedBy>Srinivasan Seshan</cp:lastModifiedBy>
  <cp:revision>1</cp:revision>
  <dcterms:created xsi:type="dcterms:W3CDTF">2016-07-04T02:35:12Z</dcterms:created>
  <dcterms:modified xsi:type="dcterms:W3CDTF">2020-06-07T03:46:28Z</dcterms:modified>
</cp:coreProperties>
</file>