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5"/>
  </p:notesMasterIdLst>
  <p:handoutMasterIdLst>
    <p:handoutMasterId r:id="rId16"/>
  </p:handoutMasterIdLst>
  <p:sldIdLst>
    <p:sldId id="275" r:id="rId2"/>
    <p:sldId id="357" r:id="rId3"/>
    <p:sldId id="341" r:id="rId4"/>
    <p:sldId id="342" r:id="rId5"/>
    <p:sldId id="339" r:id="rId6"/>
    <p:sldId id="343" r:id="rId7"/>
    <p:sldId id="382" r:id="rId8"/>
    <p:sldId id="387" r:id="rId9"/>
    <p:sldId id="388" r:id="rId10"/>
    <p:sldId id="389" r:id="rId11"/>
    <p:sldId id="390" r:id="rId12"/>
    <p:sldId id="384" r:id="rId13"/>
    <p:sldId id="29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07" d="100"/>
          <a:sy n="107" d="100"/>
        </p:scale>
        <p:origin x="126" y="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1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BLOCKS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5681F9-ABB6-0244-9EE6-9B9E70EEF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8118" y="3429000"/>
            <a:ext cx="5835882" cy="143235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51964-C6F0-A842-BB77-0CFE99F4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061F9-8230-D849-85D3-FCCB9C94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3DA0BB-B532-9B42-BC22-4D0DDFE5EE20}"/>
              </a:ext>
            </a:extLst>
          </p:cNvPr>
          <p:cNvGrpSpPr/>
          <p:nvPr/>
        </p:nvGrpSpPr>
        <p:grpSpPr>
          <a:xfrm>
            <a:off x="3308118" y="1651762"/>
            <a:ext cx="5264875" cy="1432356"/>
            <a:chOff x="399325" y="1752477"/>
            <a:chExt cx="6908800" cy="1879600"/>
          </a:xfrm>
        </p:grpSpPr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E7804B7-F068-5843-8AE9-77DBE6958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325" y="1752477"/>
              <a:ext cx="6908800" cy="187960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60D42F7-E7F8-0B42-A747-EDAC6BF31413}"/>
                </a:ext>
              </a:extLst>
            </p:cNvPr>
            <p:cNvCxnSpPr>
              <a:cxnSpLocks/>
            </p:cNvCxnSpPr>
            <p:nvPr/>
          </p:nvCxnSpPr>
          <p:spPr>
            <a:xfrm>
              <a:off x="4065814" y="2547257"/>
              <a:ext cx="1518557" cy="40821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10A845A-66B2-7A46-955F-CEC1CA539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8409" y="2509300"/>
              <a:ext cx="1240790" cy="40821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19">
            <a:extLst>
              <a:ext uri="{FF2B5EF4-FFF2-40B4-BE49-F238E27FC236}">
                <a16:creationId xmlns:a16="http://schemas.microsoft.com/office/drawing/2014/main" id="{D542A215-082F-C34F-B6A6-F7B25C2D3B97}"/>
              </a:ext>
            </a:extLst>
          </p:cNvPr>
          <p:cNvSpPr txBox="1">
            <a:spLocks/>
          </p:cNvSpPr>
          <p:nvPr/>
        </p:nvSpPr>
        <p:spPr>
          <a:xfrm>
            <a:off x="329882" y="1484555"/>
            <a:ext cx="2978236" cy="4559406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the programming blocks that you want in your My Block under the Define Block.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use the inputs from the My Block, drag the oval inputs from the Define Block to the places where you need them as demonstrated in the images to the right.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code on the right sets up a My Block that takes in speed and rotations and moves straight with the speed and rotations inputted.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6CBC77D-48F6-DB4B-A3C5-C8B045C6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Defining the My Block</a:t>
            </a:r>
          </a:p>
        </p:txBody>
      </p:sp>
    </p:spTree>
    <p:extLst>
      <p:ext uri="{BB962C8B-B14F-4D97-AF65-F5344CB8AC3E}">
        <p14:creationId xmlns:p14="http://schemas.microsoft.com/office/powerpoint/2010/main" val="82540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71FFE-8365-864E-8555-71F39635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Adding Outputs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C1C4F-742E-A74A-97A6-4B40C2E6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887CB-D387-8043-86BA-76CBE795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75DDD3-7033-DB45-A14B-F7C302D6954F}"/>
              </a:ext>
            </a:extLst>
          </p:cNvPr>
          <p:cNvSpPr txBox="1"/>
          <p:nvPr/>
        </p:nvSpPr>
        <p:spPr>
          <a:xfrm>
            <a:off x="227874" y="1317813"/>
            <a:ext cx="374857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 a variable to store the value of your output.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Write the data you want to input to the variable inside the My Block.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the variable in your main code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code on the right, the My Block reads the distance sensor, sets it to a variable. 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value can be used later in the program such as print to the screen.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B594A1-21A9-437D-BFCC-6B9EFEB5F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262" y="1436826"/>
            <a:ext cx="2616321" cy="1392311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8DA588-F007-4226-AC1E-FA283847D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099" y="3217925"/>
            <a:ext cx="4076743" cy="294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63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1BC-2A6D-1549-8FCF-3D2B8B69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Edit or Delete a My Block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0AB4E-86D8-C247-9E9C-E2ECF813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44BCA-3298-894E-BF99-171B1776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023167-2B4D-1E45-8102-8E09994D9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889" y="1582666"/>
            <a:ext cx="3272411" cy="22277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A58279-9DE9-1C46-A699-0DF99037DAB4}"/>
              </a:ext>
            </a:extLst>
          </p:cNvPr>
          <p:cNvSpPr txBox="1"/>
          <p:nvPr/>
        </p:nvSpPr>
        <p:spPr>
          <a:xfrm>
            <a:off x="3898263" y="1622032"/>
            <a:ext cx="49669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Right Click on a My Block in the Programming Canvas and select “Edit” to edit the My Block.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will take you back to the My Block creation screen where you can edit the name, add inputs, or delete inputs.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delete, you must first right click and press delete on all uses of the My Block in your program. Then, you can press delete on the definition of the My Block.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99ACB1-A3F5-BB4E-9D5D-C2E6EF3C8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04" y="3993367"/>
            <a:ext cx="2999380" cy="22835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6B6F53-0377-B540-895B-D71C864E2952}"/>
              </a:ext>
            </a:extLst>
          </p:cNvPr>
          <p:cNvSpPr/>
          <p:nvPr/>
        </p:nvSpPr>
        <p:spPr>
          <a:xfrm>
            <a:off x="1958094" y="2596056"/>
            <a:ext cx="1177980" cy="70419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0BA32B-549B-D341-BAAC-25898254B526}"/>
              </a:ext>
            </a:extLst>
          </p:cNvPr>
          <p:cNvSpPr/>
          <p:nvPr/>
        </p:nvSpPr>
        <p:spPr>
          <a:xfrm>
            <a:off x="1295534" y="5182644"/>
            <a:ext cx="1177980" cy="70419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4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make custom blocks (My Blocks)</a:t>
            </a:r>
          </a:p>
          <a:p>
            <a:r>
              <a:rPr lang="en-US" dirty="0"/>
              <a:t>Learn why a My Block is useful</a:t>
            </a:r>
          </a:p>
          <a:p>
            <a:r>
              <a:rPr lang="en-US" dirty="0"/>
              <a:t>Learn to construct a My Block with Inputs and Outputs (Parameters)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8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My Block?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494062"/>
            <a:ext cx="4230861" cy="4632101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0" dirty="0"/>
              <a:t>A My Block is a combination of one or more blocks that you create that can be grouped into a single block  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/>
              <a:t>My Blocks are basically your own custom blocks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/>
              <a:t>Once a My Block is created, you can use it in multiple programs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/>
              <a:t>Just like any other block in EV3, My Blocks can have both inputs and outputs (parameters)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38613" y="2936772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blocks above are an example of a My Block with different inputs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4530729" y="1517798"/>
            <a:ext cx="17964" cy="445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3572D51-C2A2-4106-B024-DF662CC0E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161" y="1752301"/>
            <a:ext cx="4300992" cy="5099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771AB1-4574-4596-B8B3-71F0EBF99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314" y="2409060"/>
            <a:ext cx="4300993" cy="44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4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do You Use a My Block?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6" y="1481958"/>
            <a:ext cx="7336707" cy="4557361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Whenever the robot is going to repeat an action inside your program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When code is repeated in a different program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Organize and simplify your code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44" y="1787332"/>
            <a:ext cx="1213540" cy="128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2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Bother?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41" y="1392135"/>
            <a:ext cx="8561878" cy="1110641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>
                <a:solidFill>
                  <a:srgbClr val="0000FF"/>
                </a:solidFill>
              </a:rPr>
              <a:t>Because of My Blocks, your missions will look like this…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5140" y="5411974"/>
            <a:ext cx="8561878" cy="903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329B65"/>
                </a:solidFill>
              </a:rPr>
              <a:t>This makes your code easier to read and easier to modify!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BD6F9B-766D-D04A-8A2C-A8544C9E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33" y="1779190"/>
            <a:ext cx="4496691" cy="329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0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a Useful My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Note: Making My Blocks with inputs and outputs can make them far more useful. However, you need to be careful not to make the My Block too complicated.</a:t>
            </a:r>
          </a:p>
          <a:p>
            <a:endParaRPr lang="en-US" dirty="0"/>
          </a:p>
          <a:p>
            <a:r>
              <a:rPr lang="en-US" dirty="0"/>
              <a:t>Question: Look at the list of three My Blocks below.  Which ones do you think are useful to use?</a:t>
            </a:r>
          </a:p>
          <a:p>
            <a:pPr lvl="1"/>
            <a:r>
              <a:rPr lang="en-US" dirty="0"/>
              <a:t>Turn90degrees (Turns the robot 90 degrees)</a:t>
            </a:r>
          </a:p>
          <a:p>
            <a:pPr lvl="1"/>
            <a:r>
              <a:rPr lang="en-US" dirty="0" err="1"/>
              <a:t>TurnDegrees</a:t>
            </a:r>
            <a:r>
              <a:rPr lang="en-US" dirty="0"/>
              <a:t> with an angle and power input</a:t>
            </a:r>
          </a:p>
          <a:p>
            <a:pPr lvl="1"/>
            <a:r>
              <a:rPr lang="en-US" dirty="0" err="1"/>
              <a:t>TurnDegrees</a:t>
            </a:r>
            <a:r>
              <a:rPr lang="en-US" dirty="0"/>
              <a:t> with angle, power, coast/brake, etc. inputs</a:t>
            </a:r>
          </a:p>
          <a:p>
            <a:endParaRPr lang="en-US" dirty="0"/>
          </a:p>
          <a:p>
            <a:r>
              <a:rPr lang="en-US" dirty="0"/>
              <a:t>Answer: </a:t>
            </a:r>
          </a:p>
          <a:p>
            <a:pPr lvl="1"/>
            <a:r>
              <a:rPr lang="en-US" dirty="0"/>
              <a:t>Turn90degrees may be used often, but you will be forced to make other </a:t>
            </a:r>
            <a:r>
              <a:rPr lang="en-US" dirty="0" err="1"/>
              <a:t>MyBlocks</a:t>
            </a:r>
            <a:r>
              <a:rPr lang="en-US" dirty="0"/>
              <a:t> for other angles. This will not be fixable later. </a:t>
            </a:r>
          </a:p>
          <a:p>
            <a:pPr lvl="1"/>
            <a:r>
              <a:rPr lang="en-US" dirty="0" err="1"/>
              <a:t>TurnDegrees</a:t>
            </a:r>
            <a:r>
              <a:rPr lang="en-US" dirty="0"/>
              <a:t> with angle and power as inputs is probably the best choice. </a:t>
            </a:r>
          </a:p>
          <a:p>
            <a:pPr lvl="1"/>
            <a:r>
              <a:rPr lang="en-US" dirty="0" err="1"/>
              <a:t>TurnDegrees</a:t>
            </a:r>
            <a:r>
              <a:rPr lang="en-US" dirty="0"/>
              <a:t> with angle, power, coast/brake, etc. might be most customizable, but some of the inputs might never be used.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0D13-B885-734C-AD9F-E7C58468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My Block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7C31B-9774-4743-8AA6-80A07004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A96CA-DA64-214A-9A29-CB8431E1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E5CBBB1-64E1-BF4B-B3B8-2D970868E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82" y="1484555"/>
            <a:ext cx="5636020" cy="21935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 to the My Blocks tab on the left side and select “Make a Block.”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are then taken to the Block Making menu.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Type in the name for the block</a:t>
            </a:r>
          </a:p>
        </p:txBody>
      </p:sp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FF2D3B-3EB3-784C-95F1-EF78EE8DB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519" y="1484555"/>
            <a:ext cx="2086329" cy="4812016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87BF4F-40BA-6D43-AE61-F591C95EF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22" y="3353866"/>
            <a:ext cx="4477871" cy="291730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E487B99-C753-8747-B756-7FDDAEBE2E74}"/>
              </a:ext>
            </a:extLst>
          </p:cNvPr>
          <p:cNvSpPr/>
          <p:nvPr/>
        </p:nvSpPr>
        <p:spPr>
          <a:xfrm>
            <a:off x="2428786" y="3976156"/>
            <a:ext cx="1457414" cy="3683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4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5713-69C0-034B-8540-C31146B8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Add Inputs and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277A8-2B02-D44B-9A43-9A6BD7657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4" y="1505616"/>
            <a:ext cx="2820126" cy="465452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the buttons below the block to add inputs. You can add number or text inputs, as well as Boolean (true/false).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Labels can be used to indicate what each input is when you use the My Block in your programs.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88C9F-3988-0E40-BE0B-490B3381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126A9-7E40-994F-9E5E-7B9A12D1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570ACFA-556A-2D47-8982-EC57E17C7A0A}"/>
              </a:ext>
            </a:extLst>
          </p:cNvPr>
          <p:cNvGrpSpPr/>
          <p:nvPr/>
        </p:nvGrpSpPr>
        <p:grpSpPr>
          <a:xfrm>
            <a:off x="3048000" y="1768475"/>
            <a:ext cx="5868126" cy="4026544"/>
            <a:chOff x="1809783" y="1486512"/>
            <a:chExt cx="7106343" cy="4673632"/>
          </a:xfrm>
        </p:grpSpPr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4958CAA-2809-1A42-B6AE-FF05C6FBD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9783" y="1486512"/>
              <a:ext cx="7106343" cy="4673632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DA57DB9-6E4E-1146-AF78-F79D2A1E34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726" y="3054677"/>
              <a:ext cx="1611630" cy="1223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69DF9D2-8931-5A4B-87EC-809F99F8E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126" y="3054677"/>
              <a:ext cx="3060156" cy="1375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23A58B5-1EC8-8E4E-A2A8-D66AA84578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076" y="2951807"/>
              <a:ext cx="308610" cy="1325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ED9398-93BD-1F48-AEF8-D682709BC7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82610" y="2951809"/>
              <a:ext cx="1391876" cy="13258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3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D470-FCCA-304B-BAA8-4278F7F4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My Block 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4F7AE-EC89-1D46-8312-F91B2CF0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D4BE6-8EE0-5848-837F-CDD66AE4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2796B0-2B67-BC4F-93B8-75ACBB34A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33" y="4965223"/>
            <a:ext cx="5524416" cy="97550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6E5C3F-3FD5-5A46-9401-A5F3BB9F6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905" y="1161143"/>
            <a:ext cx="2274476" cy="5143250"/>
          </a:xfrm>
          <a:prstGeom prst="rect">
            <a:avLst/>
          </a:prstGeom>
        </p:spPr>
      </p:pic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87899EAD-2C67-BD42-A2FA-AA7F4EED83CD}"/>
              </a:ext>
            </a:extLst>
          </p:cNvPr>
          <p:cNvSpPr txBox="1">
            <a:spLocks/>
          </p:cNvSpPr>
          <p:nvPr/>
        </p:nvSpPr>
        <p:spPr>
          <a:xfrm>
            <a:off x="329882" y="1484555"/>
            <a:ext cx="5918518" cy="34806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Once you click ”Save,” a Define Block appears in the canvas.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code for the My Block goes under the Define Block.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addition, the My Block can now be found in the My Blocks tab. To use the My Block in your code, simply drag in the block.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Note: the My Block can only be used inside one project. To use in multiple projects, copy and paste the code into the other project.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99A274-0F7C-7F4C-BAF3-02907A16FE9F}"/>
              </a:ext>
            </a:extLst>
          </p:cNvPr>
          <p:cNvSpPr/>
          <p:nvPr/>
        </p:nvSpPr>
        <p:spPr>
          <a:xfrm>
            <a:off x="7127466" y="2668338"/>
            <a:ext cx="1816101" cy="3683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5801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1522</TotalTime>
  <Words>1078</Words>
  <Application>Microsoft Office PowerPoint</Application>
  <PresentationFormat>On-screen Show (4:3)</PresentationFormat>
  <Paragraphs>88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Helvetica Neue</vt:lpstr>
      <vt:lpstr>Wingdings 2</vt:lpstr>
      <vt:lpstr>Dividend</vt:lpstr>
      <vt:lpstr>My BLOCKS</vt:lpstr>
      <vt:lpstr>Lesson Objectives</vt:lpstr>
      <vt:lpstr>What is a My Block?</vt:lpstr>
      <vt:lpstr>When do You Use a My Block?</vt:lpstr>
      <vt:lpstr>Why Should You Bother?</vt:lpstr>
      <vt:lpstr>What Makes a Useful My Block</vt:lpstr>
      <vt:lpstr>Step 1: Create a My Block</vt:lpstr>
      <vt:lpstr>Step 2: Add Inputs and Labels</vt:lpstr>
      <vt:lpstr>Step 3: My Block Location</vt:lpstr>
      <vt:lpstr>Step 4: Defining the My Block</vt:lpstr>
      <vt:lpstr>Step 5: Adding Outputs</vt:lpstr>
      <vt:lpstr>How to Edit or Delete a My Block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Sanjay Seshan</cp:lastModifiedBy>
  <cp:revision>142</cp:revision>
  <dcterms:created xsi:type="dcterms:W3CDTF">2016-07-04T02:35:12Z</dcterms:created>
  <dcterms:modified xsi:type="dcterms:W3CDTF">2020-06-01T12:19:29Z</dcterms:modified>
</cp:coreProperties>
</file>