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61" r:id="rId1"/>
  </p:sldMasterIdLst>
  <p:notesMasterIdLst>
    <p:notesMasterId r:id="rId16"/>
  </p:notesMasterIdLst>
  <p:handoutMasterIdLst>
    <p:handoutMasterId r:id="rId17"/>
  </p:handoutMasterIdLst>
  <p:sldIdLst>
    <p:sldId id="275" r:id="rId2"/>
    <p:sldId id="257" r:id="rId3"/>
    <p:sldId id="292" r:id="rId4"/>
    <p:sldId id="294" r:id="rId5"/>
    <p:sldId id="301" r:id="rId6"/>
    <p:sldId id="302" r:id="rId7"/>
    <p:sldId id="303" r:id="rId8"/>
    <p:sldId id="305" r:id="rId9"/>
    <p:sldId id="308" r:id="rId10"/>
    <p:sldId id="296" r:id="rId11"/>
    <p:sldId id="297" r:id="rId12"/>
    <p:sldId id="299" r:id="rId13"/>
    <p:sldId id="309" r:id="rId14"/>
    <p:sldId id="293"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D500"/>
    <a:srgbClr val="0EAE9F"/>
    <a:srgbClr val="13B09B"/>
    <a:srgbClr val="0290F8"/>
    <a:srgbClr val="FE59D0"/>
    <a:srgbClr val="F55455"/>
    <a:srgbClr val="FF9732"/>
    <a:srgbClr val="02B64E"/>
    <a:srgbClr val="1BCFE9"/>
    <a:srgbClr val="FFB31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875"/>
    <p:restoredTop sz="94613"/>
  </p:normalViewPr>
  <p:slideViewPr>
    <p:cSldViewPr snapToGrid="0" snapToObjects="1">
      <p:cViewPr varScale="1">
        <p:scale>
          <a:sx n="120" d="100"/>
          <a:sy n="120" d="100"/>
        </p:scale>
        <p:origin x="200" y="26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8040048-1E4D-CD41-AC49-0750EB72586B}" type="datetimeFigureOut">
              <a:rPr lang="en-US" smtClean="0"/>
              <a:t>6/2/20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60592D1-055B-824F-99E1-F69F9F11B539}" type="slidenum">
              <a:rPr lang="en-US" smtClean="0"/>
              <a:t>‹#›</a:t>
            </a:fld>
            <a:endParaRPr lang="en-US"/>
          </a:p>
        </p:txBody>
      </p:sp>
    </p:spTree>
    <p:extLst>
      <p:ext uri="{BB962C8B-B14F-4D97-AF65-F5344CB8AC3E}">
        <p14:creationId xmlns:p14="http://schemas.microsoft.com/office/powerpoint/2010/main" val="115891487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B8484CF-5098-F24E-8881-583515D5C406}" type="datetimeFigureOut">
              <a:rPr lang="en-US" smtClean="0"/>
              <a:t>6/2/20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B67714-547E-8A4E-AE1C-9E3378A836DF}" type="slidenum">
              <a:rPr lang="en-US" smtClean="0"/>
              <a:t>‹#›</a:t>
            </a:fld>
            <a:endParaRPr lang="en-US"/>
          </a:p>
        </p:txBody>
      </p:sp>
    </p:spTree>
    <p:extLst>
      <p:ext uri="{BB962C8B-B14F-4D97-AF65-F5344CB8AC3E}">
        <p14:creationId xmlns:p14="http://schemas.microsoft.com/office/powerpoint/2010/main" val="98107034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82241" y="2203290"/>
            <a:ext cx="8787652" cy="246858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242754" y="2300865"/>
            <a:ext cx="5815852" cy="1504844"/>
          </a:xfrm>
          <a:effectLst/>
        </p:spPr>
        <p:txBody>
          <a:bodyPr anchor="b">
            <a:normAutofit/>
          </a:bodyPr>
          <a:lstStyle>
            <a:lvl1pPr>
              <a:defRPr sz="3600">
                <a:solidFill>
                  <a:schemeClr val="tx1"/>
                </a:solidFill>
              </a:defRPr>
            </a:lvl1pPr>
          </a:lstStyle>
          <a:p>
            <a:endParaRPr lang="en-US" dirty="0"/>
          </a:p>
        </p:txBody>
      </p:sp>
      <p:sp>
        <p:nvSpPr>
          <p:cNvPr id="3" name="Subtitle 2"/>
          <p:cNvSpPr>
            <a:spLocks noGrp="1"/>
          </p:cNvSpPr>
          <p:nvPr>
            <p:ph type="subTitle" idx="1" hasCustomPrompt="1"/>
          </p:nvPr>
        </p:nvSpPr>
        <p:spPr>
          <a:xfrm>
            <a:off x="316712" y="3800535"/>
            <a:ext cx="5741894"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By Sanjay and Arvind Seshan</a:t>
            </a:r>
          </a:p>
        </p:txBody>
      </p:sp>
      <p:sp>
        <p:nvSpPr>
          <p:cNvPr id="8" name="Subtitle 1">
            <a:extLst>
              <a:ext uri="{FF2B5EF4-FFF2-40B4-BE49-F238E27FC236}">
                <a16:creationId xmlns:a16="http://schemas.microsoft.com/office/drawing/2014/main" id="{227F28FB-346D-45F5-A52C-A1B7DBC13191}"/>
              </a:ext>
            </a:extLst>
          </p:cNvPr>
          <p:cNvSpPr txBox="1">
            <a:spLocks/>
          </p:cNvSpPr>
          <p:nvPr userDrawn="1"/>
        </p:nvSpPr>
        <p:spPr>
          <a:xfrm>
            <a:off x="4808377" y="357846"/>
            <a:ext cx="4161516" cy="509489"/>
          </a:xfrm>
          <a:prstGeom prst="rect">
            <a:avLst/>
          </a:prstGeom>
        </p:spPr>
        <p:txBody>
          <a:bodyPr vert="horz" lIns="91440" tIns="45720" rIns="91440" bIns="45720" rtlCol="0" anchor="t">
            <a:normAutofit fontScale="92500" lnSpcReduction="10000"/>
          </a:bodyPr>
          <a:lstStyle>
            <a:lvl1pPr marL="306000" indent="-306000" algn="l" defTabSz="457200" rtl="0" eaLnBrk="1" latinLnBrk="0" hangingPunct="1">
              <a:spcBef>
                <a:spcPct val="20000"/>
              </a:spcBef>
              <a:spcAft>
                <a:spcPts val="600"/>
              </a:spcAft>
              <a:buClr>
                <a:schemeClr val="accent2"/>
              </a:buClr>
              <a:buSzPct val="92000"/>
              <a:buFont typeface="Wingdings 2"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r">
              <a:buNone/>
            </a:pPr>
            <a:r>
              <a:rPr lang="en-US" sz="3200" dirty="0"/>
              <a:t>SPIKE PRIME LESSONS</a:t>
            </a:r>
          </a:p>
        </p:txBody>
      </p:sp>
      <p:pic>
        <p:nvPicPr>
          <p:cNvPr id="9" name="Picture 8" descr="A picture containing drawing&#10;&#10;Description automatically generated">
            <a:extLst>
              <a:ext uri="{FF2B5EF4-FFF2-40B4-BE49-F238E27FC236}">
                <a16:creationId xmlns:a16="http://schemas.microsoft.com/office/drawing/2014/main" id="{26780A6E-BC42-443E-B6EE-CF18D754C376}"/>
              </a:ext>
            </a:extLst>
          </p:cNvPr>
          <p:cNvPicPr>
            <a:picLocks noChangeAspect="1"/>
          </p:cNvPicPr>
          <p:nvPr userDrawn="1"/>
        </p:nvPicPr>
        <p:blipFill rotWithShape="1">
          <a:blip r:embed="rId2">
            <a:clrChange>
              <a:clrFrom>
                <a:srgbClr val="000000"/>
              </a:clrFrom>
              <a:clrTo>
                <a:srgbClr val="000000">
                  <a:alpha val="0"/>
                </a:srgbClr>
              </a:clrTo>
            </a:clrChange>
          </a:blip>
          <a:srcRect b="32885"/>
          <a:stretch/>
        </p:blipFill>
        <p:spPr>
          <a:xfrm>
            <a:off x="179837" y="1052244"/>
            <a:ext cx="1668346" cy="1119706"/>
          </a:xfrm>
          <a:prstGeom prst="rect">
            <a:avLst/>
          </a:prstGeom>
        </p:spPr>
      </p:pic>
      <p:sp>
        <p:nvSpPr>
          <p:cNvPr id="11" name="TextBox 10">
            <a:extLst>
              <a:ext uri="{FF2B5EF4-FFF2-40B4-BE49-F238E27FC236}">
                <a16:creationId xmlns:a16="http://schemas.microsoft.com/office/drawing/2014/main" id="{8613C618-BE4E-4AD7-9CD9-0AB9F17BD5D4}"/>
              </a:ext>
            </a:extLst>
          </p:cNvPr>
          <p:cNvSpPr txBox="1"/>
          <p:nvPr userDrawn="1"/>
        </p:nvSpPr>
        <p:spPr>
          <a:xfrm>
            <a:off x="6058605" y="737053"/>
            <a:ext cx="2911288"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By the Creators of EV3Lessons</a:t>
            </a:r>
          </a:p>
          <a:p>
            <a:endParaRPr lang="en-US" sz="1600" dirty="0"/>
          </a:p>
        </p:txBody>
      </p:sp>
      <p:pic>
        <p:nvPicPr>
          <p:cNvPr id="12" name="Picture 11" descr="A picture containing sitting, game, remote, video&#10;&#10;Description automatically generated">
            <a:extLst>
              <a:ext uri="{FF2B5EF4-FFF2-40B4-BE49-F238E27FC236}">
                <a16:creationId xmlns:a16="http://schemas.microsoft.com/office/drawing/2014/main" id="{19D0660C-C674-40CA-9A39-C1E73533C99D}"/>
              </a:ext>
            </a:extLst>
          </p:cNvPr>
          <p:cNvPicPr>
            <a:picLocks noChangeAspect="1"/>
          </p:cNvPicPr>
          <p:nvPr userDrawn="1"/>
        </p:nvPicPr>
        <p:blipFill rotWithShape="1">
          <a:blip r:embed="rId3">
            <a:alphaModFix/>
          </a:blip>
          <a:srcRect l="24583" t="2888" r="29917" b="4667"/>
          <a:stretch/>
        </p:blipFill>
        <p:spPr>
          <a:xfrm>
            <a:off x="6058605" y="1349909"/>
            <a:ext cx="2672408" cy="4072241"/>
          </a:xfrm>
          <a:prstGeom prst="rect">
            <a:avLst/>
          </a:prstGeom>
        </p:spPr>
      </p:pic>
      <p:grpSp>
        <p:nvGrpSpPr>
          <p:cNvPr id="10" name="Group 9">
            <a:extLst>
              <a:ext uri="{FF2B5EF4-FFF2-40B4-BE49-F238E27FC236}">
                <a16:creationId xmlns:a16="http://schemas.microsoft.com/office/drawing/2014/main" id="{4B69029F-0264-491E-B811-65F7DA3CBBB0}"/>
              </a:ext>
            </a:extLst>
          </p:cNvPr>
          <p:cNvGrpSpPr/>
          <p:nvPr userDrawn="1"/>
        </p:nvGrpSpPr>
        <p:grpSpPr>
          <a:xfrm>
            <a:off x="179837" y="5060305"/>
            <a:ext cx="4773538" cy="1188622"/>
            <a:chOff x="131592" y="5034964"/>
            <a:chExt cx="4773538" cy="1188622"/>
          </a:xfrm>
        </p:grpSpPr>
        <p:pic>
          <p:nvPicPr>
            <p:cNvPr id="13" name="Picture 12" descr="A picture containing drawing, window&#10;&#10;Description automatically generated">
              <a:extLst>
                <a:ext uri="{FF2B5EF4-FFF2-40B4-BE49-F238E27FC236}">
                  <a16:creationId xmlns:a16="http://schemas.microsoft.com/office/drawing/2014/main" id="{ABD06244-04F9-463D-A4DB-628C04BB8546}"/>
                </a:ext>
              </a:extLst>
            </p:cNvPr>
            <p:cNvPicPr>
              <a:picLocks noChangeAspect="1"/>
            </p:cNvPicPr>
            <p:nvPr userDrawn="1"/>
          </p:nvPicPr>
          <p:blipFill>
            <a:blip r:embed="rId4"/>
            <a:stretch>
              <a:fillRect/>
            </a:stretch>
          </p:blipFill>
          <p:spPr>
            <a:xfrm>
              <a:off x="1326564" y="5034964"/>
              <a:ext cx="1188622" cy="1188622"/>
            </a:xfrm>
            <a:prstGeom prst="rect">
              <a:avLst/>
            </a:prstGeom>
          </p:spPr>
        </p:pic>
        <p:pic>
          <p:nvPicPr>
            <p:cNvPr id="14" name="Picture 13" descr="A picture containing building, drawing&#10;&#10;Description automatically generated">
              <a:extLst>
                <a:ext uri="{FF2B5EF4-FFF2-40B4-BE49-F238E27FC236}">
                  <a16:creationId xmlns:a16="http://schemas.microsoft.com/office/drawing/2014/main" id="{63D75727-DAE8-4F50-8B40-C2AB0C6A949F}"/>
                </a:ext>
              </a:extLst>
            </p:cNvPr>
            <p:cNvPicPr>
              <a:picLocks noChangeAspect="1"/>
            </p:cNvPicPr>
            <p:nvPr userDrawn="1"/>
          </p:nvPicPr>
          <p:blipFill>
            <a:blip r:embed="rId5"/>
            <a:stretch>
              <a:fillRect/>
            </a:stretch>
          </p:blipFill>
          <p:spPr>
            <a:xfrm>
              <a:off x="131592" y="5034964"/>
              <a:ext cx="1188622" cy="1188622"/>
            </a:xfrm>
            <a:prstGeom prst="rect">
              <a:avLst/>
            </a:prstGeom>
          </p:spPr>
        </p:pic>
        <p:pic>
          <p:nvPicPr>
            <p:cNvPr id="15" name="Picture 14" descr="A picture containing drawing, holding&#10;&#10;Description automatically generated">
              <a:extLst>
                <a:ext uri="{FF2B5EF4-FFF2-40B4-BE49-F238E27FC236}">
                  <a16:creationId xmlns:a16="http://schemas.microsoft.com/office/drawing/2014/main" id="{65AA8D01-3E12-417C-866C-09E77342F6AA}"/>
                </a:ext>
              </a:extLst>
            </p:cNvPr>
            <p:cNvPicPr>
              <a:picLocks noChangeAspect="1"/>
            </p:cNvPicPr>
            <p:nvPr userDrawn="1"/>
          </p:nvPicPr>
          <p:blipFill>
            <a:blip r:embed="rId6"/>
            <a:stretch>
              <a:fillRect/>
            </a:stretch>
          </p:blipFill>
          <p:spPr>
            <a:xfrm>
              <a:off x="3716508" y="5034964"/>
              <a:ext cx="1188622" cy="1188622"/>
            </a:xfrm>
            <a:prstGeom prst="rect">
              <a:avLst/>
            </a:prstGeom>
          </p:spPr>
        </p:pic>
        <p:pic>
          <p:nvPicPr>
            <p:cNvPr id="16" name="Picture 15" descr="A picture containing drawing, building, purple, window&#10;&#10;Description automatically generated">
              <a:extLst>
                <a:ext uri="{FF2B5EF4-FFF2-40B4-BE49-F238E27FC236}">
                  <a16:creationId xmlns:a16="http://schemas.microsoft.com/office/drawing/2014/main" id="{BA4509F5-9711-4A35-B736-E2BAFCB547F0}"/>
                </a:ext>
              </a:extLst>
            </p:cNvPr>
            <p:cNvPicPr>
              <a:picLocks noChangeAspect="1"/>
            </p:cNvPicPr>
            <p:nvPr userDrawn="1"/>
          </p:nvPicPr>
          <p:blipFill>
            <a:blip r:embed="rId7"/>
            <a:stretch>
              <a:fillRect/>
            </a:stretch>
          </p:blipFill>
          <p:spPr>
            <a:xfrm>
              <a:off x="2521536" y="5034964"/>
              <a:ext cx="1188622" cy="1188622"/>
            </a:xfrm>
            <a:prstGeom prst="rect">
              <a:avLst/>
            </a:prstGeom>
          </p:spPr>
        </p:pic>
      </p:grpSp>
    </p:spTree>
    <p:extLst>
      <p:ext uri="{BB962C8B-B14F-4D97-AF65-F5344CB8AC3E}">
        <p14:creationId xmlns:p14="http://schemas.microsoft.com/office/powerpoint/2010/main" val="24625552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5559327" y="5956136"/>
            <a:ext cx="2133600" cy="365125"/>
          </a:xfrm>
          <a:prstGeom prst="rect">
            <a:avLst/>
          </a:prstGeom>
        </p:spPr>
        <p:txBody>
          <a:bodyPr/>
          <a:lstStyle/>
          <a:p>
            <a:endParaRPr lang="en-US"/>
          </a:p>
        </p:txBody>
      </p:sp>
      <p:sp>
        <p:nvSpPr>
          <p:cNvPr id="5" name="Footer Placeholder 4"/>
          <p:cNvSpPr>
            <a:spLocks noGrp="1"/>
          </p:cNvSpPr>
          <p:nvPr>
            <p:ph type="ftr" sz="quarter" idx="11"/>
          </p:nvPr>
        </p:nvSpPr>
        <p:spPr>
          <a:xfrm>
            <a:off x="581192" y="5951810"/>
            <a:ext cx="4870585" cy="365125"/>
          </a:xfrm>
          <a:prstGeom prst="rect">
            <a:avLst/>
          </a:prstGeom>
        </p:spPr>
        <p:txBody>
          <a:bodyPr/>
          <a:lstStyle/>
          <a:p>
            <a:r>
              <a:rPr lang="en-US"/>
              <a:t>Copyright © 2020 SPIKE Prime Lessons (primelessons.org) CC-BY-NC-SA.  (Last edit: 5/30/2020)</a:t>
            </a:r>
            <a:endParaRPr lang="en-US" dirty="0"/>
          </a:p>
        </p:txBody>
      </p:sp>
      <p:sp>
        <p:nvSpPr>
          <p:cNvPr id="6" name="Slide Number Placeholder 5"/>
          <p:cNvSpPr>
            <a:spLocks noGrp="1"/>
          </p:cNvSpPr>
          <p:nvPr>
            <p:ph type="sldNum" sz="quarter" idx="12"/>
          </p:nvPr>
        </p:nvSpPr>
        <p:spPr>
          <a:xfrm>
            <a:off x="7800476" y="5956136"/>
            <a:ext cx="770468" cy="365125"/>
          </a:xfrm>
          <a:prstGeom prst="rect">
            <a:avLst/>
          </a:prstGeom>
        </p:spPr>
        <p:txBody>
          <a:bodyPr/>
          <a:lstStyle/>
          <a:p>
            <a:fld id="{BBD74847-7BE4-4E4D-8159-51DF7B93C616}" type="slidenum">
              <a:rPr lang="en-US" smtClean="0"/>
              <a:t>‹#›</a:t>
            </a:fld>
            <a:endParaRPr lang="en-US"/>
          </a:p>
        </p:txBody>
      </p:sp>
    </p:spTree>
    <p:extLst>
      <p:ext uri="{BB962C8B-B14F-4D97-AF65-F5344CB8AC3E}">
        <p14:creationId xmlns:p14="http://schemas.microsoft.com/office/powerpoint/2010/main" val="3830438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6629400" y="599725"/>
            <a:ext cx="2057399"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6629400" y="675725"/>
            <a:ext cx="1503123"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81192" y="675725"/>
            <a:ext cx="592220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745255" y="5956136"/>
            <a:ext cx="947672" cy="365125"/>
          </a:xfrm>
          <a:prstGeom prst="rect">
            <a:avLst/>
          </a:prstGeom>
        </p:spPr>
        <p:txBody>
          <a:bodyPr/>
          <a:lstStyle>
            <a:lvl1pPr>
              <a:defRPr>
                <a:solidFill>
                  <a:schemeClr val="accent1">
                    <a:lumMod val="75000"/>
                    <a:lumOff val="25000"/>
                  </a:schemeClr>
                </a:solidFill>
              </a:defRPr>
            </a:lvl1pPr>
          </a:lstStyle>
          <a:p>
            <a:endParaRPr lang="en-US"/>
          </a:p>
        </p:txBody>
      </p:sp>
      <p:sp>
        <p:nvSpPr>
          <p:cNvPr id="5" name="Footer Placeholder 4"/>
          <p:cNvSpPr>
            <a:spLocks noGrp="1"/>
          </p:cNvSpPr>
          <p:nvPr>
            <p:ph type="ftr" sz="quarter" idx="11"/>
          </p:nvPr>
        </p:nvSpPr>
        <p:spPr>
          <a:xfrm>
            <a:off x="581192" y="5951810"/>
            <a:ext cx="5922209" cy="365125"/>
          </a:xfrm>
          <a:prstGeom prst="rect">
            <a:avLst/>
          </a:prstGeom>
        </p:spPr>
        <p:txBody>
          <a:bodyPr/>
          <a:lstStyle/>
          <a:p>
            <a:r>
              <a:rPr lang="en-US"/>
              <a:t>Copyright © 2020 SPIKE Prime Lessons (primelessons.org) CC-BY-NC-SA.  (Last edit: 5/30/2020)</a:t>
            </a:r>
            <a:endParaRPr lang="en-US" dirty="0"/>
          </a:p>
        </p:txBody>
      </p:sp>
      <p:sp>
        <p:nvSpPr>
          <p:cNvPr id="6" name="Slide Number Placeholder 5"/>
          <p:cNvSpPr>
            <a:spLocks noGrp="1"/>
          </p:cNvSpPr>
          <p:nvPr>
            <p:ph type="sldNum" sz="quarter" idx="12"/>
          </p:nvPr>
        </p:nvSpPr>
        <p:spPr>
          <a:xfrm>
            <a:off x="7800476" y="5956136"/>
            <a:ext cx="770468" cy="365125"/>
          </a:xfrm>
          <a:prstGeom prst="rect">
            <a:avLst/>
          </a:prstGeom>
        </p:spPr>
        <p:txBody>
          <a:bodyPr/>
          <a:lstStyle>
            <a:lvl1pPr>
              <a:defRPr>
                <a:solidFill>
                  <a:schemeClr val="accent1">
                    <a:lumMod val="75000"/>
                    <a:lumOff val="25000"/>
                  </a:schemeClr>
                </a:solidFill>
              </a:defRPr>
            </a:lvl1pPr>
          </a:lstStyle>
          <a:p>
            <a:fld id="{BBD74847-7BE4-4E4D-8159-51DF7B93C616}" type="slidenum">
              <a:rPr lang="en-US" smtClean="0"/>
              <a:t>‹#›</a:t>
            </a:fld>
            <a:endParaRPr lang="en-US"/>
          </a:p>
        </p:txBody>
      </p:sp>
    </p:spTree>
    <p:extLst>
      <p:ext uri="{BB962C8B-B14F-4D97-AF65-F5344CB8AC3E}">
        <p14:creationId xmlns:p14="http://schemas.microsoft.com/office/powerpoint/2010/main" val="1037376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le 1"/>
          <p:cNvSpPr>
            <a:spLocks noGrp="1"/>
          </p:cNvSpPr>
          <p:nvPr>
            <p:ph type="title"/>
          </p:nvPr>
        </p:nvSpPr>
        <p:spPr>
          <a:xfrm>
            <a:off x="175260" y="292975"/>
            <a:ext cx="8746864" cy="752706"/>
          </a:xfrm>
        </p:spPr>
        <p:txBody>
          <a:bodyPr anchor="t"/>
          <a:lstStyle>
            <a:lvl1pPr>
              <a:defRPr>
                <a:solidFill>
                  <a:schemeClr val="tx1"/>
                </a:solidFill>
              </a:defRPr>
            </a:lvl1pPr>
          </a:lstStyle>
          <a:p>
            <a:r>
              <a:rPr lang="en-US" dirty="0"/>
              <a:t>Click to edit Master title style</a:t>
            </a:r>
          </a:p>
        </p:txBody>
      </p:sp>
      <p:sp>
        <p:nvSpPr>
          <p:cNvPr id="3" name="Content Placeholder 2"/>
          <p:cNvSpPr>
            <a:spLocks noGrp="1"/>
          </p:cNvSpPr>
          <p:nvPr>
            <p:ph idx="1"/>
          </p:nvPr>
        </p:nvSpPr>
        <p:spPr>
          <a:xfrm>
            <a:off x="155088" y="1140006"/>
            <a:ext cx="8831580" cy="508260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11"/>
          </p:nvPr>
        </p:nvSpPr>
        <p:spPr>
          <a:xfrm>
            <a:off x="88409" y="6321349"/>
            <a:ext cx="4870585" cy="365125"/>
          </a:xfrm>
          <a:prstGeom prst="rect">
            <a:avLst/>
          </a:prstGeom>
        </p:spPr>
        <p:txBody>
          <a:bodyPr/>
          <a:lstStyle>
            <a:lvl1pPr>
              <a:defRPr sz="900"/>
            </a:lvl1pPr>
          </a:lstStyle>
          <a:p>
            <a:r>
              <a:rPr lang="en-US"/>
              <a:t>Copyright © 2020 SPIKE Prime Lessons (primelessons.org) CC-BY-NC-SA.  (Last edit: 5/30/2020)</a:t>
            </a:r>
            <a:endParaRPr lang="en-US" dirty="0"/>
          </a:p>
        </p:txBody>
      </p:sp>
      <p:sp>
        <p:nvSpPr>
          <p:cNvPr id="6" name="Slide Number Placeholder 5"/>
          <p:cNvSpPr>
            <a:spLocks noGrp="1"/>
          </p:cNvSpPr>
          <p:nvPr>
            <p:ph type="sldNum" sz="quarter" idx="12"/>
          </p:nvPr>
        </p:nvSpPr>
        <p:spPr>
          <a:xfrm>
            <a:off x="8236372" y="6317217"/>
            <a:ext cx="770468" cy="365125"/>
          </a:xfrm>
          <a:prstGeom prst="rect">
            <a:avLst/>
          </a:prstGeom>
        </p:spPr>
        <p:txBody>
          <a:bodyPr/>
          <a:lstStyle/>
          <a:p>
            <a:fld id="{BBD74847-7BE4-4E4D-8159-51DF7B93C616}" type="slidenum">
              <a:rPr lang="en-US" smtClean="0"/>
              <a:t>‹#›</a:t>
            </a:fld>
            <a:endParaRPr lang="en-US"/>
          </a:p>
        </p:txBody>
      </p:sp>
      <p:cxnSp>
        <p:nvCxnSpPr>
          <p:cNvPr id="9" name="Straight Connector 8">
            <a:extLst>
              <a:ext uri="{FF2B5EF4-FFF2-40B4-BE49-F238E27FC236}">
                <a16:creationId xmlns:a16="http://schemas.microsoft.com/office/drawing/2014/main" id="{D59C872A-C57F-4B1F-AFD0-FDF125C3C485}"/>
              </a:ext>
            </a:extLst>
          </p:cNvPr>
          <p:cNvCxnSpPr/>
          <p:nvPr userDrawn="1"/>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900371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52646" y="5141973"/>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36573"/>
            <a:ext cx="7989751" cy="1504844"/>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3" y="4541417"/>
            <a:ext cx="7989751"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559327" y="5956136"/>
            <a:ext cx="2133600" cy="365125"/>
          </a:xfrm>
          <a:prstGeom prst="rect">
            <a:avLst/>
          </a:prstGeom>
        </p:spPr>
        <p:txBody>
          <a:bodyPr/>
          <a:lstStyle>
            <a:lvl1pPr>
              <a:defRPr>
                <a:solidFill>
                  <a:schemeClr val="accent1">
                    <a:lumMod val="75000"/>
                    <a:lumOff val="25000"/>
                  </a:schemeClr>
                </a:solidFill>
              </a:defRPr>
            </a:lvl1pPr>
          </a:lstStyle>
          <a:p>
            <a:endParaRPr lang="en-US"/>
          </a:p>
        </p:txBody>
      </p:sp>
      <p:sp>
        <p:nvSpPr>
          <p:cNvPr id="5" name="Footer Placeholder 4"/>
          <p:cNvSpPr>
            <a:spLocks noGrp="1"/>
          </p:cNvSpPr>
          <p:nvPr>
            <p:ph type="ftr" sz="quarter" idx="11"/>
          </p:nvPr>
        </p:nvSpPr>
        <p:spPr>
          <a:xfrm>
            <a:off x="581192" y="5951810"/>
            <a:ext cx="4870585" cy="365125"/>
          </a:xfrm>
          <a:prstGeom prst="rect">
            <a:avLst/>
          </a:prstGeom>
        </p:spPr>
        <p:txBody>
          <a:bodyPr/>
          <a:lstStyle>
            <a:lvl1pPr>
              <a:defRPr>
                <a:solidFill>
                  <a:schemeClr val="accent1">
                    <a:lumMod val="75000"/>
                    <a:lumOff val="25000"/>
                  </a:schemeClr>
                </a:solidFill>
              </a:defRPr>
            </a:lvl1pPr>
          </a:lstStyle>
          <a:p>
            <a:r>
              <a:rPr lang="en-US"/>
              <a:t>Copyright © 2020 SPIKE Prime Lessons (primelessons.org) CC-BY-NC-SA.  (Last edit: 5/30/2020)</a:t>
            </a:r>
            <a:endParaRPr lang="en-US" dirty="0"/>
          </a:p>
        </p:txBody>
      </p:sp>
      <p:sp>
        <p:nvSpPr>
          <p:cNvPr id="6" name="Slide Number Placeholder 5"/>
          <p:cNvSpPr>
            <a:spLocks noGrp="1"/>
          </p:cNvSpPr>
          <p:nvPr>
            <p:ph type="sldNum" sz="quarter" idx="12"/>
          </p:nvPr>
        </p:nvSpPr>
        <p:spPr>
          <a:xfrm>
            <a:off x="7800476" y="5956136"/>
            <a:ext cx="770468" cy="365125"/>
          </a:xfrm>
          <a:prstGeom prst="rect">
            <a:avLst/>
          </a:prstGeom>
        </p:spPr>
        <p:txBody>
          <a:bodyPr/>
          <a:lstStyle>
            <a:lvl1pPr>
              <a:defRPr>
                <a:solidFill>
                  <a:schemeClr val="accent1">
                    <a:lumMod val="75000"/>
                    <a:lumOff val="25000"/>
                  </a:schemeClr>
                </a:solidFill>
              </a:defRPr>
            </a:lvl1pPr>
          </a:lstStyle>
          <a:p>
            <a:fld id="{BBD74847-7BE4-4E4D-8159-51DF7B93C616}" type="slidenum">
              <a:rPr lang="en-US" smtClean="0"/>
              <a:t>‹#›</a:t>
            </a:fld>
            <a:endParaRPr lang="en-US"/>
          </a:p>
        </p:txBody>
      </p:sp>
      <p:sp>
        <p:nvSpPr>
          <p:cNvPr id="11" name="Rectangle 10">
            <a:extLst>
              <a:ext uri="{FF2B5EF4-FFF2-40B4-BE49-F238E27FC236}">
                <a16:creationId xmlns:a16="http://schemas.microsoft.com/office/drawing/2014/main" id="{A9F621E0-AEE7-4799-81EB-EB99ED60C8DF}"/>
              </a:ext>
            </a:extLst>
          </p:cNvPr>
          <p:cNvSpPr>
            <a:spLocks noChangeAspect="1"/>
          </p:cNvSpPr>
          <p:nvPr userDrawn="1"/>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2" name="Title 1">
            <a:extLst>
              <a:ext uri="{FF2B5EF4-FFF2-40B4-BE49-F238E27FC236}">
                <a16:creationId xmlns:a16="http://schemas.microsoft.com/office/drawing/2014/main" id="{B40FAB25-E17C-4189-8846-137BC28A1EB3}"/>
              </a:ext>
            </a:extLst>
          </p:cNvPr>
          <p:cNvSpPr txBox="1">
            <a:spLocks/>
          </p:cNvSpPr>
          <p:nvPr userDrawn="1"/>
        </p:nvSpPr>
        <p:spPr>
          <a:xfrm>
            <a:off x="175260" y="292975"/>
            <a:ext cx="8746864" cy="752706"/>
          </a:xfrm>
          <a:prstGeom prst="rect">
            <a:avLst/>
          </a:prstGeom>
        </p:spPr>
        <p:txBody>
          <a:bodyPr vert="horz" lIns="91440" tIns="45720" rIns="91440" bIns="45720" rtlCol="0" anchor="t">
            <a:normAutofit/>
          </a:bodyPr>
          <a:lstStyle>
            <a:lvl1pPr algn="l" defTabSz="457200" rtl="0" eaLnBrk="1" latinLnBrk="0" hangingPunct="1">
              <a:spcBef>
                <a:spcPct val="0"/>
              </a:spcBef>
              <a:buNone/>
              <a:defRPr sz="2800" b="0" kern="1200" cap="all">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t>Click to edit Master title style</a:t>
            </a:r>
            <a:endParaRPr lang="en-US" dirty="0"/>
          </a:p>
        </p:txBody>
      </p:sp>
    </p:spTree>
    <p:extLst>
      <p:ext uri="{BB962C8B-B14F-4D97-AF65-F5344CB8AC3E}">
        <p14:creationId xmlns:p14="http://schemas.microsoft.com/office/powerpoint/2010/main" val="7092699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42200" y="1174924"/>
            <a:ext cx="4185204" cy="4967864"/>
          </a:xfrm>
        </p:spPr>
        <p:txBody>
          <a:bodyPr>
            <a:normAutofit/>
          </a:bodyPr>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57752" y="1177439"/>
            <a:ext cx="4226411" cy="4967864"/>
          </a:xfrm>
        </p:spPr>
        <p:txBody>
          <a:bodyPr>
            <a:normAutofit/>
          </a:bodyPr>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Footer Placeholder 4">
            <a:extLst>
              <a:ext uri="{FF2B5EF4-FFF2-40B4-BE49-F238E27FC236}">
                <a16:creationId xmlns:a16="http://schemas.microsoft.com/office/drawing/2014/main" id="{593A4B09-24AC-454E-8A0C-D31EDE125503}"/>
              </a:ext>
            </a:extLst>
          </p:cNvPr>
          <p:cNvSpPr>
            <a:spLocks noGrp="1"/>
          </p:cNvSpPr>
          <p:nvPr>
            <p:ph type="ftr" sz="quarter" idx="11"/>
          </p:nvPr>
        </p:nvSpPr>
        <p:spPr>
          <a:xfrm>
            <a:off x="88409" y="6266485"/>
            <a:ext cx="4870585" cy="365125"/>
          </a:xfrm>
          <a:prstGeom prst="rect">
            <a:avLst/>
          </a:prstGeom>
        </p:spPr>
        <p:txBody>
          <a:bodyPr/>
          <a:lstStyle/>
          <a:p>
            <a:r>
              <a:rPr lang="en-US"/>
              <a:t>Copyright © 2020 SPIKE Prime Lessons (primelessons.org) CC-BY-NC-SA.  (Last edit: 5/30/2020)</a:t>
            </a:r>
            <a:endParaRPr lang="en-US" dirty="0"/>
          </a:p>
        </p:txBody>
      </p:sp>
      <p:sp>
        <p:nvSpPr>
          <p:cNvPr id="10" name="Slide Number Placeholder 5">
            <a:extLst>
              <a:ext uri="{FF2B5EF4-FFF2-40B4-BE49-F238E27FC236}">
                <a16:creationId xmlns:a16="http://schemas.microsoft.com/office/drawing/2014/main" id="{24EC4D01-901A-4258-A65D-27A4329F0F2D}"/>
              </a:ext>
            </a:extLst>
          </p:cNvPr>
          <p:cNvSpPr>
            <a:spLocks noGrp="1"/>
          </p:cNvSpPr>
          <p:nvPr>
            <p:ph type="sldNum" sz="quarter" idx="12"/>
          </p:nvPr>
        </p:nvSpPr>
        <p:spPr>
          <a:xfrm>
            <a:off x="8236372" y="6280641"/>
            <a:ext cx="770468" cy="365125"/>
          </a:xfrm>
          <a:prstGeom prst="rect">
            <a:avLst/>
          </a:prstGeom>
        </p:spPr>
        <p:txBody>
          <a:bodyPr/>
          <a:lstStyle/>
          <a:p>
            <a:fld id="{BBD74847-7BE4-4E4D-8159-51DF7B93C616}" type="slidenum">
              <a:rPr lang="en-US" smtClean="0"/>
              <a:t>‹#›</a:t>
            </a:fld>
            <a:endParaRPr lang="en-US"/>
          </a:p>
        </p:txBody>
      </p:sp>
      <p:cxnSp>
        <p:nvCxnSpPr>
          <p:cNvPr id="11" name="Straight Connector 10">
            <a:extLst>
              <a:ext uri="{FF2B5EF4-FFF2-40B4-BE49-F238E27FC236}">
                <a16:creationId xmlns:a16="http://schemas.microsoft.com/office/drawing/2014/main" id="{BE3A7F9C-E99E-44C1-89A0-A6ED28ADCEF0}"/>
              </a:ext>
            </a:extLst>
          </p:cNvPr>
          <p:cNvCxnSpPr/>
          <p:nvPr userDrawn="1"/>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
        <p:nvSpPr>
          <p:cNvPr id="15" name="Rectangle 14">
            <a:extLst>
              <a:ext uri="{FF2B5EF4-FFF2-40B4-BE49-F238E27FC236}">
                <a16:creationId xmlns:a16="http://schemas.microsoft.com/office/drawing/2014/main" id="{8F86C8F5-3CD8-41C6-A6C4-EF53AE7214CB}"/>
              </a:ext>
            </a:extLst>
          </p:cNvPr>
          <p:cNvSpPr>
            <a:spLocks noChangeAspect="1"/>
          </p:cNvSpPr>
          <p:nvPr userDrawn="1"/>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6" name="Title 1">
            <a:extLst>
              <a:ext uri="{FF2B5EF4-FFF2-40B4-BE49-F238E27FC236}">
                <a16:creationId xmlns:a16="http://schemas.microsoft.com/office/drawing/2014/main" id="{389BF07E-558D-420A-943A-465BCC22754A}"/>
              </a:ext>
            </a:extLst>
          </p:cNvPr>
          <p:cNvSpPr>
            <a:spLocks noGrp="1"/>
          </p:cNvSpPr>
          <p:nvPr>
            <p:ph type="title"/>
          </p:nvPr>
        </p:nvSpPr>
        <p:spPr>
          <a:xfrm>
            <a:off x="175260" y="292975"/>
            <a:ext cx="8746864" cy="752706"/>
          </a:xfrm>
        </p:spPr>
        <p:txBody>
          <a:bodyPr anchor="t"/>
          <a:lstStyle>
            <a:lvl1pPr>
              <a:defRPr>
                <a:solidFill>
                  <a:schemeClr val="tx1"/>
                </a:solidFill>
              </a:defRPr>
            </a:lvl1pPr>
          </a:lstStyle>
          <a:p>
            <a:r>
              <a:rPr lang="en-US" dirty="0"/>
              <a:t>Click to edit Master title style</a:t>
            </a:r>
          </a:p>
        </p:txBody>
      </p:sp>
    </p:spTree>
    <p:extLst>
      <p:ext uri="{BB962C8B-B14F-4D97-AF65-F5344CB8AC3E}">
        <p14:creationId xmlns:p14="http://schemas.microsoft.com/office/powerpoint/2010/main" val="26987623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87219" y="2228003"/>
            <a:ext cx="3593500" cy="576262"/>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2" y="2926051"/>
            <a:ext cx="3899527"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969308" y="2228003"/>
            <a:ext cx="3601635" cy="576262"/>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63282" y="2926051"/>
            <a:ext cx="3907662"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5559327" y="5956136"/>
            <a:ext cx="2133600" cy="365125"/>
          </a:xfrm>
          <a:prstGeom prst="rect">
            <a:avLst/>
          </a:prstGeom>
        </p:spPr>
        <p:txBody>
          <a:bodyPr/>
          <a:lstStyle/>
          <a:p>
            <a:endParaRPr lang="en-US"/>
          </a:p>
        </p:txBody>
      </p:sp>
      <p:sp>
        <p:nvSpPr>
          <p:cNvPr id="8" name="Footer Placeholder 7"/>
          <p:cNvSpPr>
            <a:spLocks noGrp="1"/>
          </p:cNvSpPr>
          <p:nvPr>
            <p:ph type="ftr" sz="quarter" idx="11"/>
          </p:nvPr>
        </p:nvSpPr>
        <p:spPr>
          <a:xfrm>
            <a:off x="581192" y="5951810"/>
            <a:ext cx="4870585" cy="365125"/>
          </a:xfrm>
          <a:prstGeom prst="rect">
            <a:avLst/>
          </a:prstGeom>
        </p:spPr>
        <p:txBody>
          <a:bodyPr/>
          <a:lstStyle/>
          <a:p>
            <a:r>
              <a:rPr lang="en-US"/>
              <a:t>Copyright © 2020 SPIKE Prime Lessons (primelessons.org) CC-BY-NC-SA.  (Last edit: 5/30/2020)</a:t>
            </a:r>
            <a:endParaRPr lang="en-US" dirty="0"/>
          </a:p>
        </p:txBody>
      </p:sp>
      <p:sp>
        <p:nvSpPr>
          <p:cNvPr id="9" name="Slide Number Placeholder 8"/>
          <p:cNvSpPr>
            <a:spLocks noGrp="1"/>
          </p:cNvSpPr>
          <p:nvPr>
            <p:ph type="sldNum" sz="quarter" idx="12"/>
          </p:nvPr>
        </p:nvSpPr>
        <p:spPr>
          <a:xfrm>
            <a:off x="7800476" y="5956136"/>
            <a:ext cx="770468" cy="365125"/>
          </a:xfrm>
          <a:prstGeom prst="rect">
            <a:avLst/>
          </a:prstGeom>
        </p:spPr>
        <p:txBody>
          <a:bodyPr/>
          <a:lstStyle/>
          <a:p>
            <a:fld id="{BBD74847-7BE4-4E4D-8159-51DF7B93C616}" type="slidenum">
              <a:rPr lang="en-US" smtClean="0"/>
              <a:t>‹#›</a:t>
            </a:fld>
            <a:endParaRPr lang="en-US"/>
          </a:p>
        </p:txBody>
      </p:sp>
      <p:sp>
        <p:nvSpPr>
          <p:cNvPr id="14" name="Rectangle 13">
            <a:extLst>
              <a:ext uri="{FF2B5EF4-FFF2-40B4-BE49-F238E27FC236}">
                <a16:creationId xmlns:a16="http://schemas.microsoft.com/office/drawing/2014/main" id="{4E7E6853-34E8-4052-808F-422B5860D591}"/>
              </a:ext>
            </a:extLst>
          </p:cNvPr>
          <p:cNvSpPr>
            <a:spLocks noChangeAspect="1"/>
          </p:cNvSpPr>
          <p:nvPr userDrawn="1"/>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5" name="Title 1">
            <a:extLst>
              <a:ext uri="{FF2B5EF4-FFF2-40B4-BE49-F238E27FC236}">
                <a16:creationId xmlns:a16="http://schemas.microsoft.com/office/drawing/2014/main" id="{0EFA1566-CE68-450F-950A-CED460092EA8}"/>
              </a:ext>
            </a:extLst>
          </p:cNvPr>
          <p:cNvSpPr>
            <a:spLocks noGrp="1"/>
          </p:cNvSpPr>
          <p:nvPr>
            <p:ph type="title"/>
          </p:nvPr>
        </p:nvSpPr>
        <p:spPr>
          <a:xfrm>
            <a:off x="175260" y="292975"/>
            <a:ext cx="8746864" cy="752706"/>
          </a:xfrm>
        </p:spPr>
        <p:txBody>
          <a:bodyPr anchor="t"/>
          <a:lstStyle>
            <a:lvl1pPr>
              <a:defRPr>
                <a:solidFill>
                  <a:schemeClr val="tx1"/>
                </a:solidFill>
              </a:defRPr>
            </a:lvl1pPr>
          </a:lstStyle>
          <a:p>
            <a:r>
              <a:rPr lang="en-US" dirty="0"/>
              <a:t>Click to edit Master title style</a:t>
            </a:r>
          </a:p>
        </p:txBody>
      </p:sp>
    </p:spTree>
    <p:extLst>
      <p:ext uri="{BB962C8B-B14F-4D97-AF65-F5344CB8AC3E}">
        <p14:creationId xmlns:p14="http://schemas.microsoft.com/office/powerpoint/2010/main" val="3030826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Footer Placeholder 4">
            <a:extLst>
              <a:ext uri="{FF2B5EF4-FFF2-40B4-BE49-F238E27FC236}">
                <a16:creationId xmlns:a16="http://schemas.microsoft.com/office/drawing/2014/main" id="{42632993-FC7F-42E0-9D01-6C58965FB8BB}"/>
              </a:ext>
            </a:extLst>
          </p:cNvPr>
          <p:cNvSpPr>
            <a:spLocks noGrp="1"/>
          </p:cNvSpPr>
          <p:nvPr>
            <p:ph type="ftr" sz="quarter" idx="11"/>
          </p:nvPr>
        </p:nvSpPr>
        <p:spPr>
          <a:xfrm>
            <a:off x="88409" y="6266485"/>
            <a:ext cx="4870585" cy="365125"/>
          </a:xfrm>
          <a:prstGeom prst="rect">
            <a:avLst/>
          </a:prstGeom>
        </p:spPr>
        <p:txBody>
          <a:bodyPr/>
          <a:lstStyle/>
          <a:p>
            <a:r>
              <a:rPr lang="en-US"/>
              <a:t>Copyright © 2020 SPIKE Prime Lessons (primelessons.org) CC-BY-NC-SA.  (Last edit: 5/30/2020)</a:t>
            </a:r>
            <a:endParaRPr lang="en-US" dirty="0"/>
          </a:p>
        </p:txBody>
      </p:sp>
      <p:sp>
        <p:nvSpPr>
          <p:cNvPr id="8" name="Slide Number Placeholder 5">
            <a:extLst>
              <a:ext uri="{FF2B5EF4-FFF2-40B4-BE49-F238E27FC236}">
                <a16:creationId xmlns:a16="http://schemas.microsoft.com/office/drawing/2014/main" id="{57B8D68D-165F-4007-99ED-9807B7E8CBDC}"/>
              </a:ext>
            </a:extLst>
          </p:cNvPr>
          <p:cNvSpPr>
            <a:spLocks noGrp="1"/>
          </p:cNvSpPr>
          <p:nvPr>
            <p:ph type="sldNum" sz="quarter" idx="12"/>
          </p:nvPr>
        </p:nvSpPr>
        <p:spPr>
          <a:xfrm>
            <a:off x="8236372" y="6280641"/>
            <a:ext cx="770468" cy="365125"/>
          </a:xfrm>
          <a:prstGeom prst="rect">
            <a:avLst/>
          </a:prstGeom>
        </p:spPr>
        <p:txBody>
          <a:bodyPr/>
          <a:lstStyle/>
          <a:p>
            <a:fld id="{BBD74847-7BE4-4E4D-8159-51DF7B93C616}" type="slidenum">
              <a:rPr lang="en-US" smtClean="0"/>
              <a:t>‹#›</a:t>
            </a:fld>
            <a:endParaRPr lang="en-US"/>
          </a:p>
        </p:txBody>
      </p:sp>
      <p:cxnSp>
        <p:nvCxnSpPr>
          <p:cNvPr id="9" name="Straight Connector 8">
            <a:extLst>
              <a:ext uri="{FF2B5EF4-FFF2-40B4-BE49-F238E27FC236}">
                <a16:creationId xmlns:a16="http://schemas.microsoft.com/office/drawing/2014/main" id="{72068E05-BA91-41C0-82CA-8F2AD35C67E8}"/>
              </a:ext>
            </a:extLst>
          </p:cNvPr>
          <p:cNvCxnSpPr/>
          <p:nvPr userDrawn="1"/>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
        <p:nvSpPr>
          <p:cNvPr id="13" name="Rectangle 12">
            <a:extLst>
              <a:ext uri="{FF2B5EF4-FFF2-40B4-BE49-F238E27FC236}">
                <a16:creationId xmlns:a16="http://schemas.microsoft.com/office/drawing/2014/main" id="{B2971BF8-D77B-4814-931D-48F5EB38C3C1}"/>
              </a:ext>
            </a:extLst>
          </p:cNvPr>
          <p:cNvSpPr>
            <a:spLocks noChangeAspect="1"/>
          </p:cNvSpPr>
          <p:nvPr userDrawn="1"/>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4" name="Title 1">
            <a:extLst>
              <a:ext uri="{FF2B5EF4-FFF2-40B4-BE49-F238E27FC236}">
                <a16:creationId xmlns:a16="http://schemas.microsoft.com/office/drawing/2014/main" id="{37D59584-71E8-443A-AF13-6C99AD60823A}"/>
              </a:ext>
            </a:extLst>
          </p:cNvPr>
          <p:cNvSpPr>
            <a:spLocks noGrp="1"/>
          </p:cNvSpPr>
          <p:nvPr>
            <p:ph type="title"/>
          </p:nvPr>
        </p:nvSpPr>
        <p:spPr>
          <a:xfrm>
            <a:off x="175260" y="292975"/>
            <a:ext cx="8746864" cy="752706"/>
          </a:xfrm>
        </p:spPr>
        <p:txBody>
          <a:bodyPr anchor="t"/>
          <a:lstStyle>
            <a:lvl1pPr>
              <a:defRPr>
                <a:solidFill>
                  <a:schemeClr val="tx1"/>
                </a:solidFill>
              </a:defRPr>
            </a:lvl1pPr>
          </a:lstStyle>
          <a:p>
            <a:r>
              <a:rPr lang="en-US" dirty="0"/>
              <a:t>Click to edit Master title style</a:t>
            </a:r>
          </a:p>
        </p:txBody>
      </p:sp>
    </p:spTree>
    <p:extLst>
      <p:ext uri="{BB962C8B-B14F-4D97-AF65-F5344CB8AC3E}">
        <p14:creationId xmlns:p14="http://schemas.microsoft.com/office/powerpoint/2010/main" val="9977953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E18750-3B08-429F-A276-D977DF7F7295}"/>
              </a:ext>
            </a:extLst>
          </p:cNvPr>
          <p:cNvSpPr>
            <a:spLocks noChangeAspect="1"/>
          </p:cNvSpPr>
          <p:nvPr userDrawn="1"/>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9" name="Title 1">
            <a:extLst>
              <a:ext uri="{FF2B5EF4-FFF2-40B4-BE49-F238E27FC236}">
                <a16:creationId xmlns:a16="http://schemas.microsoft.com/office/drawing/2014/main" id="{09B12976-4243-42C3-AD82-8647817437DB}"/>
              </a:ext>
            </a:extLst>
          </p:cNvPr>
          <p:cNvSpPr>
            <a:spLocks noGrp="1"/>
          </p:cNvSpPr>
          <p:nvPr>
            <p:ph type="title"/>
          </p:nvPr>
        </p:nvSpPr>
        <p:spPr>
          <a:xfrm>
            <a:off x="175260" y="292975"/>
            <a:ext cx="8746864" cy="752706"/>
          </a:xfrm>
        </p:spPr>
        <p:txBody>
          <a:bodyPr anchor="t"/>
          <a:lstStyle>
            <a:lvl1pPr>
              <a:defRPr>
                <a:solidFill>
                  <a:schemeClr val="tx1"/>
                </a:solidFill>
              </a:defRPr>
            </a:lvl1pPr>
          </a:lstStyle>
          <a:p>
            <a:r>
              <a:rPr lang="en-US" dirty="0"/>
              <a:t>Click to edit Master title style</a:t>
            </a:r>
          </a:p>
        </p:txBody>
      </p:sp>
      <p:sp>
        <p:nvSpPr>
          <p:cNvPr id="10" name="Slide Number Placeholder 5">
            <a:extLst>
              <a:ext uri="{FF2B5EF4-FFF2-40B4-BE49-F238E27FC236}">
                <a16:creationId xmlns:a16="http://schemas.microsoft.com/office/drawing/2014/main" id="{AB5BF95A-3885-4491-876B-4C99D444A819}"/>
              </a:ext>
            </a:extLst>
          </p:cNvPr>
          <p:cNvSpPr>
            <a:spLocks noGrp="1"/>
          </p:cNvSpPr>
          <p:nvPr>
            <p:ph type="sldNum" sz="quarter" idx="12"/>
          </p:nvPr>
        </p:nvSpPr>
        <p:spPr>
          <a:xfrm>
            <a:off x="8236372" y="6280641"/>
            <a:ext cx="770468" cy="365125"/>
          </a:xfrm>
          <a:prstGeom prst="rect">
            <a:avLst/>
          </a:prstGeom>
        </p:spPr>
        <p:txBody>
          <a:bodyPr/>
          <a:lstStyle/>
          <a:p>
            <a:fld id="{BBD74847-7BE4-4E4D-8159-51DF7B93C616}" type="slidenum">
              <a:rPr lang="en-US" smtClean="0"/>
              <a:t>‹#›</a:t>
            </a:fld>
            <a:endParaRPr lang="en-US"/>
          </a:p>
        </p:txBody>
      </p:sp>
      <p:cxnSp>
        <p:nvCxnSpPr>
          <p:cNvPr id="11" name="Straight Connector 10">
            <a:extLst>
              <a:ext uri="{FF2B5EF4-FFF2-40B4-BE49-F238E27FC236}">
                <a16:creationId xmlns:a16="http://schemas.microsoft.com/office/drawing/2014/main" id="{A625C0E0-87AD-4A9A-8CC2-D51E549C54AC}"/>
              </a:ext>
            </a:extLst>
          </p:cNvPr>
          <p:cNvCxnSpPr/>
          <p:nvPr userDrawn="1"/>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
        <p:nvSpPr>
          <p:cNvPr id="12" name="Footer Placeholder 4">
            <a:extLst>
              <a:ext uri="{FF2B5EF4-FFF2-40B4-BE49-F238E27FC236}">
                <a16:creationId xmlns:a16="http://schemas.microsoft.com/office/drawing/2014/main" id="{957F6DEB-B3FE-4632-A871-23BAA7FEADD1}"/>
              </a:ext>
            </a:extLst>
          </p:cNvPr>
          <p:cNvSpPr>
            <a:spLocks noGrp="1"/>
          </p:cNvSpPr>
          <p:nvPr>
            <p:ph type="ftr" sz="quarter" idx="11"/>
          </p:nvPr>
        </p:nvSpPr>
        <p:spPr>
          <a:xfrm>
            <a:off x="88409" y="6266485"/>
            <a:ext cx="4870585" cy="365125"/>
          </a:xfrm>
          <a:prstGeom prst="rect">
            <a:avLst/>
          </a:prstGeom>
        </p:spPr>
        <p:txBody>
          <a:bodyPr/>
          <a:lstStyle/>
          <a:p>
            <a:r>
              <a:rPr lang="en-US"/>
              <a:t>Copyright © 2020 SPIKE Prime Lessons (primelessons.org) CC-BY-NC-SA.  (Last edit: 5/30/2020)</a:t>
            </a:r>
            <a:endParaRPr lang="en-US" dirty="0"/>
          </a:p>
        </p:txBody>
      </p:sp>
    </p:spTree>
    <p:extLst>
      <p:ext uri="{BB962C8B-B14F-4D97-AF65-F5344CB8AC3E}">
        <p14:creationId xmlns:p14="http://schemas.microsoft.com/office/powerpoint/2010/main" val="29615181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52646" y="5141973"/>
            <a:ext cx="8238707"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352" y="5262296"/>
            <a:ext cx="353662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6399" y="601200"/>
            <a:ext cx="824040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305617" y="5262295"/>
            <a:ext cx="426532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5559327" y="5956136"/>
            <a:ext cx="2133600" cy="365125"/>
          </a:xfrm>
          <a:prstGeom prst="rect">
            <a:avLst/>
          </a:prstGeom>
        </p:spPr>
        <p:txBody>
          <a:bodyPr/>
          <a:lstStyle>
            <a:lvl1pPr>
              <a:defRPr>
                <a:solidFill>
                  <a:schemeClr val="accent1">
                    <a:lumMod val="75000"/>
                    <a:lumOff val="25000"/>
                  </a:schemeClr>
                </a:solidFill>
              </a:defRPr>
            </a:lvl1pPr>
          </a:lstStyle>
          <a:p>
            <a:endParaRPr lang="en-US"/>
          </a:p>
        </p:txBody>
      </p:sp>
      <p:sp>
        <p:nvSpPr>
          <p:cNvPr id="6" name="Footer Placeholder 5"/>
          <p:cNvSpPr>
            <a:spLocks noGrp="1"/>
          </p:cNvSpPr>
          <p:nvPr>
            <p:ph type="ftr" sz="quarter" idx="11"/>
          </p:nvPr>
        </p:nvSpPr>
        <p:spPr>
          <a:xfrm>
            <a:off x="581192" y="5951810"/>
            <a:ext cx="4870585" cy="365125"/>
          </a:xfrm>
          <a:prstGeom prst="rect">
            <a:avLst/>
          </a:prstGeom>
        </p:spPr>
        <p:txBody>
          <a:bodyPr/>
          <a:lstStyle>
            <a:lvl1pPr>
              <a:defRPr>
                <a:solidFill>
                  <a:schemeClr val="accent1">
                    <a:lumMod val="75000"/>
                    <a:lumOff val="25000"/>
                  </a:schemeClr>
                </a:solidFill>
              </a:defRPr>
            </a:lvl1pPr>
          </a:lstStyle>
          <a:p>
            <a:r>
              <a:rPr lang="en-US"/>
              <a:t>Copyright © 2020 SPIKE Prime Lessons (primelessons.org) CC-BY-NC-SA.  (Last edit: 5/30/2020)</a:t>
            </a:r>
          </a:p>
        </p:txBody>
      </p:sp>
      <p:sp>
        <p:nvSpPr>
          <p:cNvPr id="7" name="Slide Number Placeholder 6"/>
          <p:cNvSpPr>
            <a:spLocks noGrp="1"/>
          </p:cNvSpPr>
          <p:nvPr>
            <p:ph type="sldNum" sz="quarter" idx="12"/>
          </p:nvPr>
        </p:nvSpPr>
        <p:spPr>
          <a:xfrm>
            <a:off x="7800476" y="5956136"/>
            <a:ext cx="770468" cy="365125"/>
          </a:xfrm>
          <a:prstGeom prst="rect">
            <a:avLst/>
          </a:prstGeom>
        </p:spPr>
        <p:txBody>
          <a:bodyPr/>
          <a:lstStyle>
            <a:lvl1pPr>
              <a:defRPr>
                <a:solidFill>
                  <a:schemeClr val="accent1">
                    <a:lumMod val="75000"/>
                    <a:lumOff val="25000"/>
                  </a:schemeClr>
                </a:solidFill>
              </a:defRPr>
            </a:lvl1pPr>
          </a:lstStyle>
          <a:p>
            <a:fld id="{BBD74847-7BE4-4E4D-8159-51DF7B93C616}" type="slidenum">
              <a:rPr lang="en-US" smtClean="0"/>
              <a:t>‹#›</a:t>
            </a:fld>
            <a:endParaRPr lang="en-US"/>
          </a:p>
        </p:txBody>
      </p:sp>
    </p:spTree>
    <p:extLst>
      <p:ext uri="{BB962C8B-B14F-4D97-AF65-F5344CB8AC3E}">
        <p14:creationId xmlns:p14="http://schemas.microsoft.com/office/powerpoint/2010/main" val="4019911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2" y="4693389"/>
            <a:ext cx="7989752"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8093" y="599725"/>
            <a:ext cx="8238706"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6"/>
            <a:ext cx="7989752"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5559327" y="5956136"/>
            <a:ext cx="2133600" cy="365125"/>
          </a:xfrm>
          <a:prstGeom prst="rect">
            <a:avLst/>
          </a:prstGeom>
        </p:spPr>
        <p:txBody>
          <a:bodyPr/>
          <a:lstStyle/>
          <a:p>
            <a:endParaRPr lang="en-US"/>
          </a:p>
        </p:txBody>
      </p:sp>
      <p:sp>
        <p:nvSpPr>
          <p:cNvPr id="6" name="Footer Placeholder 5"/>
          <p:cNvSpPr>
            <a:spLocks noGrp="1"/>
          </p:cNvSpPr>
          <p:nvPr>
            <p:ph type="ftr" sz="quarter" idx="11"/>
          </p:nvPr>
        </p:nvSpPr>
        <p:spPr>
          <a:xfrm>
            <a:off x="581192" y="5951810"/>
            <a:ext cx="4870585" cy="365125"/>
          </a:xfrm>
          <a:prstGeom prst="rect">
            <a:avLst/>
          </a:prstGeom>
        </p:spPr>
        <p:txBody>
          <a:bodyPr/>
          <a:lstStyle/>
          <a:p>
            <a:r>
              <a:rPr lang="en-US"/>
              <a:t>Copyright © 2020 SPIKE Prime Lessons (primelessons.org) CC-BY-NC-SA.  (Last edit: 5/30/2020)</a:t>
            </a:r>
            <a:endParaRPr lang="en-US" dirty="0"/>
          </a:p>
        </p:txBody>
      </p:sp>
      <p:sp>
        <p:nvSpPr>
          <p:cNvPr id="7" name="Slide Number Placeholder 6"/>
          <p:cNvSpPr>
            <a:spLocks noGrp="1"/>
          </p:cNvSpPr>
          <p:nvPr>
            <p:ph type="sldNum" sz="quarter" idx="12"/>
          </p:nvPr>
        </p:nvSpPr>
        <p:spPr>
          <a:xfrm>
            <a:off x="7800476" y="5956136"/>
            <a:ext cx="770468" cy="365125"/>
          </a:xfrm>
          <a:prstGeom prst="rect">
            <a:avLst/>
          </a:prstGeom>
        </p:spPr>
        <p:txBody>
          <a:bodyPr/>
          <a:lstStyle/>
          <a:p>
            <a:fld id="{BBD74847-7BE4-4E4D-8159-51DF7B93C616}" type="slidenum">
              <a:rPr lang="en-US" smtClean="0"/>
              <a:t>‹#›</a:t>
            </a:fld>
            <a:endParaRPr lang="en-US"/>
          </a:p>
        </p:txBody>
      </p:sp>
    </p:spTree>
    <p:extLst>
      <p:ext uri="{BB962C8B-B14F-4D97-AF65-F5344CB8AC3E}">
        <p14:creationId xmlns:p14="http://schemas.microsoft.com/office/powerpoint/2010/main" val="2749694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3289" y="270616"/>
            <a:ext cx="8834991" cy="697573"/>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143289" y="1059264"/>
            <a:ext cx="8834991" cy="4823824"/>
          </a:xfrm>
          <a:prstGeom prst="rect">
            <a:avLst/>
          </a:prstGeom>
        </p:spPr>
        <p:txBody>
          <a:bodyPr vert="horz" lIns="91440" tIns="45720" rIns="91440" bIns="45720" rtlCol="0"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8"/>
          <p:cNvSpPr/>
          <p:nvPr/>
        </p:nvSpPr>
        <p:spPr>
          <a:xfrm>
            <a:off x="143290" y="111873"/>
            <a:ext cx="2926080" cy="108000"/>
          </a:xfrm>
          <a:prstGeom prst="rect">
            <a:avLst/>
          </a:prstGeom>
          <a:solidFill>
            <a:srgbClr val="65D7FF"/>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0" name="Rectangle 9"/>
          <p:cNvSpPr/>
          <p:nvPr/>
        </p:nvSpPr>
        <p:spPr>
          <a:xfrm>
            <a:off x="6052201" y="111873"/>
            <a:ext cx="2926080" cy="108000"/>
          </a:xfrm>
          <a:prstGeom prst="rect">
            <a:avLst/>
          </a:prstGeom>
          <a:solidFill>
            <a:srgbClr val="FFD500"/>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3097745" y="111873"/>
            <a:ext cx="2926080" cy="108000"/>
          </a:xfrm>
          <a:prstGeom prst="rect">
            <a:avLst/>
          </a:prstGeom>
          <a:solidFill>
            <a:srgbClr val="961BDB"/>
          </a:solidFill>
          <a:ln>
            <a:noFill/>
          </a:ln>
          <a:effectLst/>
        </p:spPr>
        <p:style>
          <a:lnRef idx="1">
            <a:schemeClr val="accent1"/>
          </a:lnRef>
          <a:fillRef idx="3">
            <a:schemeClr val="accent1"/>
          </a:fillRef>
          <a:effectRef idx="2">
            <a:schemeClr val="accent1"/>
          </a:effectRef>
          <a:fontRef idx="minor">
            <a:schemeClr val="lt1"/>
          </a:fontRef>
        </p:style>
      </p:sp>
      <p:sp>
        <p:nvSpPr>
          <p:cNvPr id="12" name="Footer Placeholder 4">
            <a:extLst>
              <a:ext uri="{FF2B5EF4-FFF2-40B4-BE49-F238E27FC236}">
                <a16:creationId xmlns:a16="http://schemas.microsoft.com/office/drawing/2014/main" id="{9010EC07-0A4A-4C6A-950D-55707B6C7FAB}"/>
              </a:ext>
            </a:extLst>
          </p:cNvPr>
          <p:cNvSpPr>
            <a:spLocks noGrp="1"/>
          </p:cNvSpPr>
          <p:nvPr>
            <p:ph type="ftr" sz="quarter" idx="3"/>
          </p:nvPr>
        </p:nvSpPr>
        <p:spPr>
          <a:xfrm>
            <a:off x="88409" y="6266485"/>
            <a:ext cx="4870585" cy="365125"/>
          </a:xfrm>
          <a:prstGeom prst="rect">
            <a:avLst/>
          </a:prstGeom>
        </p:spPr>
        <p:txBody>
          <a:bodyPr/>
          <a:lstStyle>
            <a:lvl1pPr>
              <a:defRPr sz="1400"/>
            </a:lvl1pPr>
          </a:lstStyle>
          <a:p>
            <a:r>
              <a:rPr lang="en-US"/>
              <a:t>Copyright © 2020 SPIKE Prime Lessons (primelessons.org) CC-BY-NC-SA.  (Last edit: 5/30/2020)</a:t>
            </a:r>
            <a:endParaRPr lang="en-US" dirty="0"/>
          </a:p>
        </p:txBody>
      </p:sp>
      <p:sp>
        <p:nvSpPr>
          <p:cNvPr id="13" name="Slide Number Placeholder 5">
            <a:extLst>
              <a:ext uri="{FF2B5EF4-FFF2-40B4-BE49-F238E27FC236}">
                <a16:creationId xmlns:a16="http://schemas.microsoft.com/office/drawing/2014/main" id="{4C4CC031-9FAD-457B-A616-9F45DA2DE9A8}"/>
              </a:ext>
            </a:extLst>
          </p:cNvPr>
          <p:cNvSpPr>
            <a:spLocks noGrp="1"/>
          </p:cNvSpPr>
          <p:nvPr>
            <p:ph type="sldNum" sz="quarter" idx="4"/>
          </p:nvPr>
        </p:nvSpPr>
        <p:spPr>
          <a:xfrm>
            <a:off x="8236372" y="6280641"/>
            <a:ext cx="770468" cy="365125"/>
          </a:xfrm>
          <a:prstGeom prst="rect">
            <a:avLst/>
          </a:prstGeom>
        </p:spPr>
        <p:txBody>
          <a:bodyPr/>
          <a:lstStyle>
            <a:lvl1pPr>
              <a:defRPr sz="1400"/>
            </a:lvl1pPr>
          </a:lstStyle>
          <a:p>
            <a:fld id="{BBD74847-7BE4-4E4D-8159-51DF7B93C616}" type="slidenum">
              <a:rPr lang="en-US" smtClean="0"/>
              <a:pPr/>
              <a:t>‹#›</a:t>
            </a:fld>
            <a:endParaRPr lang="en-US"/>
          </a:p>
        </p:txBody>
      </p:sp>
      <p:cxnSp>
        <p:nvCxnSpPr>
          <p:cNvPr id="14" name="Straight Connector 13">
            <a:extLst>
              <a:ext uri="{FF2B5EF4-FFF2-40B4-BE49-F238E27FC236}">
                <a16:creationId xmlns:a16="http://schemas.microsoft.com/office/drawing/2014/main" id="{6AF90A68-628C-4E8F-BCF5-404070DD47EC}"/>
              </a:ext>
            </a:extLst>
          </p:cNvPr>
          <p:cNvCxnSpPr/>
          <p:nvPr userDrawn="1"/>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144911534"/>
      </p:ext>
    </p:extLst>
  </p:cSld>
  <p:clrMap bg1="lt1" tx1="dk1" bg2="lt2" tx2="dk2" accent1="accent1" accent2="accent2" accent3="accent3" accent4="accent4" accent5="accent5" accent6="accent6" hlink="hlink" folHlink="folHlink"/>
  <p:sldLayoutIdLst>
    <p:sldLayoutId id="2147483762" r:id="rId1"/>
    <p:sldLayoutId id="2147483763" r:id="rId2"/>
    <p:sldLayoutId id="2147483764" r:id="rId3"/>
    <p:sldLayoutId id="2147483765" r:id="rId4"/>
    <p:sldLayoutId id="2147483766" r:id="rId5"/>
    <p:sldLayoutId id="2147483767" r:id="rId6"/>
    <p:sldLayoutId id="2147483768" r:id="rId7"/>
    <p:sldLayoutId id="2147483769" r:id="rId8"/>
    <p:sldLayoutId id="2147483770" r:id="rId9"/>
    <p:sldLayoutId id="2147483771" r:id="rId10"/>
    <p:sldLayoutId id="2147483772" r:id="rId11"/>
  </p:sldLayoutIdLst>
  <p:hf hd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6.tmp"/><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7.tmp"/><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8.tmp"/><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hyperlink" Target="http://creativecommons.org/licenses/by-nc-sa/4.0/"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3.tmp"/><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5.tmp"/><Relationship Id="rId2" Type="http://schemas.openxmlformats.org/officeDocument/2006/relationships/image" Target="../media/image14.tmp"/><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6BC3E9-07DB-4552-A942-72E53C7F1D7B}"/>
              </a:ext>
            </a:extLst>
          </p:cNvPr>
          <p:cNvSpPr>
            <a:spLocks noGrp="1"/>
          </p:cNvSpPr>
          <p:nvPr>
            <p:ph type="ctrTitle"/>
          </p:nvPr>
        </p:nvSpPr>
        <p:spPr/>
        <p:txBody>
          <a:bodyPr/>
          <a:lstStyle/>
          <a:p>
            <a:r>
              <a:rPr lang="en-US" dirty="0"/>
              <a:t>VARIABLES</a:t>
            </a:r>
          </a:p>
        </p:txBody>
      </p:sp>
      <p:sp>
        <p:nvSpPr>
          <p:cNvPr id="3" name="Subtitle 2">
            <a:extLst>
              <a:ext uri="{FF2B5EF4-FFF2-40B4-BE49-F238E27FC236}">
                <a16:creationId xmlns:a16="http://schemas.microsoft.com/office/drawing/2014/main" id="{211BF9D1-6614-46BD-A5B9-F242E4ED3910}"/>
              </a:ext>
            </a:extLst>
          </p:cNvPr>
          <p:cNvSpPr>
            <a:spLocks noGrp="1"/>
          </p:cNvSpPr>
          <p:nvPr>
            <p:ph type="subTitle" idx="1"/>
          </p:nvPr>
        </p:nvSpPr>
        <p:spPr/>
        <p:txBody>
          <a:bodyPr/>
          <a:lstStyle/>
          <a:p>
            <a:r>
              <a:rPr lang="en-US" dirty="0"/>
              <a:t>BY SANJAY AND ARVIND SESHAN</a:t>
            </a:r>
          </a:p>
        </p:txBody>
      </p:sp>
    </p:spTree>
    <p:extLst>
      <p:ext uri="{BB962C8B-B14F-4D97-AF65-F5344CB8AC3E}">
        <p14:creationId xmlns:p14="http://schemas.microsoft.com/office/powerpoint/2010/main" val="40918144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r>
              <a:rPr lang="en-US" altLang="en-US"/>
              <a:t>Challenges</a:t>
            </a:r>
            <a:endParaRPr lang="en-US" altLang="en-US" dirty="0"/>
          </a:p>
        </p:txBody>
      </p:sp>
      <p:sp>
        <p:nvSpPr>
          <p:cNvPr id="2" name="Content Placeholder 1"/>
          <p:cNvSpPr>
            <a:spLocks noGrp="1"/>
          </p:cNvSpPr>
          <p:nvPr>
            <p:ph idx="1"/>
          </p:nvPr>
        </p:nvSpPr>
        <p:spPr>
          <a:xfrm>
            <a:off x="227875" y="1505616"/>
            <a:ext cx="5734656" cy="4654528"/>
          </a:xfrm>
        </p:spPr>
        <p:txBody>
          <a:bodyPr/>
          <a:lstStyle/>
          <a:p>
            <a:r>
              <a:rPr lang="en-US" dirty="0"/>
              <a:t>Challenge 1: </a:t>
            </a:r>
          </a:p>
          <a:p>
            <a:pPr lvl="1"/>
            <a:r>
              <a:rPr lang="en-US" dirty="0"/>
              <a:t>Can you make a program that displays the number of times that you have pressed the left button?</a:t>
            </a:r>
          </a:p>
          <a:p>
            <a:r>
              <a:rPr lang="en-US" dirty="0"/>
              <a:t> Challenge 2:</a:t>
            </a:r>
          </a:p>
          <a:p>
            <a:pPr lvl="1"/>
            <a:r>
              <a:rPr lang="en-US" dirty="0"/>
              <a:t>Can you write a program that counts the number of black lines you have crossed?</a:t>
            </a:r>
          </a:p>
        </p:txBody>
      </p:sp>
      <p:sp>
        <p:nvSpPr>
          <p:cNvPr id="3" name="Footer Placeholder 2"/>
          <p:cNvSpPr>
            <a:spLocks noGrp="1"/>
          </p:cNvSpPr>
          <p:nvPr>
            <p:ph type="ftr" sz="quarter" idx="11"/>
          </p:nvPr>
        </p:nvSpPr>
        <p:spPr/>
        <p:txBody>
          <a:bodyPr/>
          <a:lstStyle/>
          <a:p>
            <a:r>
              <a:rPr lang="en-US"/>
              <a:t>Copyright © 2020 SPIKE Prime Lessons (primelessons.org) CC-BY-NC-SA.  (Last edit: 5/30/2020)</a:t>
            </a:r>
          </a:p>
        </p:txBody>
      </p:sp>
      <p:sp>
        <p:nvSpPr>
          <p:cNvPr id="25604" name="Slide Number Placeholder 3"/>
          <p:cNvSpPr>
            <a:spLocks noGrp="1"/>
          </p:cNvSpPr>
          <p:nvPr>
            <p:ph type="sldNum" sz="quarter" idx="12"/>
          </p:nvPr>
        </p:nvSpPr>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fld id="{D69A3F97-D5E1-4F3B-B31E-60AB98309B15}" type="slidenum">
              <a:rPr lang="en-US" altLang="en-US" smtClean="0"/>
              <a:pPr/>
              <a:t>10</a:t>
            </a:fld>
            <a:endParaRPr lang="en-US" altLang="en-US"/>
          </a:p>
        </p:txBody>
      </p:sp>
      <p:cxnSp>
        <p:nvCxnSpPr>
          <p:cNvPr id="10" name="Straight Connector 9"/>
          <p:cNvCxnSpPr/>
          <p:nvPr/>
        </p:nvCxnSpPr>
        <p:spPr>
          <a:xfrm flipH="1">
            <a:off x="6616005" y="3034145"/>
            <a:ext cx="1849452" cy="2880"/>
          </a:xfrm>
          <a:prstGeom prst="line">
            <a:avLst/>
          </a:prstGeom>
          <a:ln w="7620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 name="Straight Arrow Connector 6"/>
          <p:cNvCxnSpPr/>
          <p:nvPr/>
        </p:nvCxnSpPr>
        <p:spPr>
          <a:xfrm flipH="1" flipV="1">
            <a:off x="7479083" y="2652087"/>
            <a:ext cx="24659" cy="282333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1" name="TextBox 10"/>
          <p:cNvSpPr txBox="1"/>
          <p:nvPr/>
        </p:nvSpPr>
        <p:spPr>
          <a:xfrm>
            <a:off x="7084533" y="5494652"/>
            <a:ext cx="838418" cy="369332"/>
          </a:xfrm>
          <a:prstGeom prst="rect">
            <a:avLst/>
          </a:prstGeom>
          <a:noFill/>
        </p:spPr>
        <p:txBody>
          <a:bodyPr wrap="square" rtlCol="0">
            <a:spAutoFit/>
          </a:bodyPr>
          <a:lstStyle/>
          <a:p>
            <a:r>
              <a:rPr lang="en-US" dirty="0"/>
              <a:t>START</a:t>
            </a:r>
          </a:p>
        </p:txBody>
      </p:sp>
      <p:sp>
        <p:nvSpPr>
          <p:cNvPr id="14" name="TextBox 13"/>
          <p:cNvSpPr txBox="1"/>
          <p:nvPr/>
        </p:nvSpPr>
        <p:spPr>
          <a:xfrm>
            <a:off x="7084532" y="2189750"/>
            <a:ext cx="941867" cy="369332"/>
          </a:xfrm>
          <a:prstGeom prst="rect">
            <a:avLst/>
          </a:prstGeom>
          <a:noFill/>
        </p:spPr>
        <p:txBody>
          <a:bodyPr wrap="square" rtlCol="0">
            <a:spAutoFit/>
          </a:bodyPr>
          <a:lstStyle/>
          <a:p>
            <a:r>
              <a:rPr lang="en-US" dirty="0"/>
              <a:t>FINISH</a:t>
            </a:r>
          </a:p>
        </p:txBody>
      </p:sp>
      <p:sp>
        <p:nvSpPr>
          <p:cNvPr id="12" name="Rectangle 11"/>
          <p:cNvSpPr/>
          <p:nvPr/>
        </p:nvSpPr>
        <p:spPr>
          <a:xfrm>
            <a:off x="6381742" y="2042948"/>
            <a:ext cx="2416617" cy="3821036"/>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TextBox 15"/>
          <p:cNvSpPr txBox="1"/>
          <p:nvPr/>
        </p:nvSpPr>
        <p:spPr>
          <a:xfrm>
            <a:off x="6924245" y="1673616"/>
            <a:ext cx="1282287" cy="369332"/>
          </a:xfrm>
          <a:prstGeom prst="rect">
            <a:avLst/>
          </a:prstGeom>
          <a:noFill/>
        </p:spPr>
        <p:txBody>
          <a:bodyPr wrap="square" rtlCol="0">
            <a:spAutoFit/>
          </a:bodyPr>
          <a:lstStyle/>
          <a:p>
            <a:r>
              <a:rPr lang="en-US" dirty="0"/>
              <a:t>Challenge 2</a:t>
            </a:r>
          </a:p>
        </p:txBody>
      </p:sp>
      <p:cxnSp>
        <p:nvCxnSpPr>
          <p:cNvPr id="20" name="Straight Connector 19"/>
          <p:cNvCxnSpPr/>
          <p:nvPr/>
        </p:nvCxnSpPr>
        <p:spPr>
          <a:xfrm flipH="1">
            <a:off x="6640662" y="3773962"/>
            <a:ext cx="1849452" cy="2880"/>
          </a:xfrm>
          <a:prstGeom prst="line">
            <a:avLst/>
          </a:prstGeom>
          <a:ln w="7620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6640662" y="4073303"/>
            <a:ext cx="1849452" cy="2880"/>
          </a:xfrm>
          <a:prstGeom prst="line">
            <a:avLst/>
          </a:prstGeom>
          <a:ln w="7620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flipH="1">
            <a:off x="6700940" y="4895970"/>
            <a:ext cx="1849452" cy="2880"/>
          </a:xfrm>
          <a:prstGeom prst="line">
            <a:avLst/>
          </a:prstGeom>
          <a:ln w="76200" cmpd="sng">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752072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creenshot of a cell phone&#10;&#10;Description automatically generated">
            <a:extLst>
              <a:ext uri="{FF2B5EF4-FFF2-40B4-BE49-F238E27FC236}">
                <a16:creationId xmlns:a16="http://schemas.microsoft.com/office/drawing/2014/main" id="{F87180F4-2BC8-407A-B520-C13D4BB724B0}"/>
              </a:ext>
            </a:extLst>
          </p:cNvPr>
          <p:cNvPicPr>
            <a:picLocks noChangeAspect="1"/>
          </p:cNvPicPr>
          <p:nvPr/>
        </p:nvPicPr>
        <p:blipFill>
          <a:blip r:embed="rId2"/>
          <a:stretch>
            <a:fillRect/>
          </a:stretch>
        </p:blipFill>
        <p:spPr>
          <a:xfrm>
            <a:off x="247270" y="1853301"/>
            <a:ext cx="4453470" cy="3706141"/>
          </a:xfrm>
          <a:prstGeom prst="rect">
            <a:avLst/>
          </a:prstGeom>
        </p:spPr>
      </p:pic>
      <p:sp>
        <p:nvSpPr>
          <p:cNvPr id="46082" name="Title 1"/>
          <p:cNvSpPr>
            <a:spLocks noGrp="1"/>
          </p:cNvSpPr>
          <p:nvPr>
            <p:ph type="title"/>
          </p:nvPr>
        </p:nvSpPr>
        <p:spPr/>
        <p:txBody>
          <a:bodyPr>
            <a:normAutofit/>
          </a:bodyPr>
          <a:lstStyle/>
          <a:p>
            <a:r>
              <a:rPr lang="en-US" altLang="en-US" sz="4300" dirty="0"/>
              <a:t>Solution: Count Clicks</a:t>
            </a:r>
          </a:p>
        </p:txBody>
      </p:sp>
      <p:sp>
        <p:nvSpPr>
          <p:cNvPr id="2" name="Footer Placeholder 1"/>
          <p:cNvSpPr>
            <a:spLocks noGrp="1"/>
          </p:cNvSpPr>
          <p:nvPr>
            <p:ph type="ftr" sz="quarter" idx="11"/>
          </p:nvPr>
        </p:nvSpPr>
        <p:spPr/>
        <p:txBody>
          <a:bodyPr/>
          <a:lstStyle/>
          <a:p>
            <a:r>
              <a:rPr lang="en-US"/>
              <a:t>Copyright © 2020 SPIKE Prime Lessons (primelessons.org) CC-BY-NC-SA.  (Last edit: 5/30/2020)</a:t>
            </a:r>
          </a:p>
        </p:txBody>
      </p:sp>
      <p:sp>
        <p:nvSpPr>
          <p:cNvPr id="46083" name="Slide Number Placeholder 3"/>
          <p:cNvSpPr>
            <a:spLocks noGrp="1"/>
          </p:cNvSpPr>
          <p:nvPr>
            <p:ph type="sldNum" sz="quarter" idx="12"/>
          </p:nvPr>
        </p:nvSpPr>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fld id="{D105BE49-FB6C-4ECA-AF0F-3248BF262EF6}" type="slidenum">
              <a:rPr lang="en-US" altLang="en-US" smtClean="0"/>
              <a:pPr/>
              <a:t>11</a:t>
            </a:fld>
            <a:endParaRPr lang="en-US" altLang="en-US"/>
          </a:p>
        </p:txBody>
      </p:sp>
      <p:sp>
        <p:nvSpPr>
          <p:cNvPr id="4" name="TextBox 3">
            <a:extLst>
              <a:ext uri="{FF2B5EF4-FFF2-40B4-BE49-F238E27FC236}">
                <a16:creationId xmlns:a16="http://schemas.microsoft.com/office/drawing/2014/main" id="{85E4F166-5C1A-6C4A-8228-54E5E19118D3}"/>
              </a:ext>
            </a:extLst>
          </p:cNvPr>
          <p:cNvSpPr txBox="1"/>
          <p:nvPr/>
        </p:nvSpPr>
        <p:spPr>
          <a:xfrm>
            <a:off x="2578719" y="2495862"/>
            <a:ext cx="3895122" cy="307777"/>
          </a:xfrm>
          <a:prstGeom prst="rect">
            <a:avLst/>
          </a:prstGeom>
          <a:noFill/>
        </p:spPr>
        <p:txBody>
          <a:bodyPr wrap="square" rtlCol="0">
            <a:spAutoFit/>
          </a:bodyPr>
          <a:lstStyle/>
          <a:p>
            <a:r>
              <a:rPr lang="en-US" sz="1400" dirty="0"/>
              <a:t>Initialize the Counter variable to 0</a:t>
            </a:r>
          </a:p>
        </p:txBody>
      </p:sp>
      <p:sp>
        <p:nvSpPr>
          <p:cNvPr id="10" name="TextBox 9">
            <a:extLst>
              <a:ext uri="{FF2B5EF4-FFF2-40B4-BE49-F238E27FC236}">
                <a16:creationId xmlns:a16="http://schemas.microsoft.com/office/drawing/2014/main" id="{6D2121D1-0A8C-6540-BDA3-316A82352E1D}"/>
              </a:ext>
            </a:extLst>
          </p:cNvPr>
          <p:cNvSpPr txBox="1"/>
          <p:nvPr/>
        </p:nvSpPr>
        <p:spPr>
          <a:xfrm>
            <a:off x="4700740" y="3285622"/>
            <a:ext cx="3477836" cy="523220"/>
          </a:xfrm>
          <a:prstGeom prst="rect">
            <a:avLst/>
          </a:prstGeom>
          <a:noFill/>
        </p:spPr>
        <p:txBody>
          <a:bodyPr wrap="square" rtlCol="0">
            <a:spAutoFit/>
          </a:bodyPr>
          <a:lstStyle/>
          <a:p>
            <a:r>
              <a:rPr lang="en-US" sz="1400" dirty="0"/>
              <a:t>Every time the Left button is pressed, increase the Counter variable by one</a:t>
            </a:r>
          </a:p>
        </p:txBody>
      </p:sp>
      <p:sp>
        <p:nvSpPr>
          <p:cNvPr id="11" name="TextBox 10">
            <a:extLst>
              <a:ext uri="{FF2B5EF4-FFF2-40B4-BE49-F238E27FC236}">
                <a16:creationId xmlns:a16="http://schemas.microsoft.com/office/drawing/2014/main" id="{ED368256-45E3-8C4C-849E-3C40E743BC47}"/>
              </a:ext>
            </a:extLst>
          </p:cNvPr>
          <p:cNvSpPr txBox="1"/>
          <p:nvPr/>
        </p:nvSpPr>
        <p:spPr>
          <a:xfrm>
            <a:off x="2241584" y="4889691"/>
            <a:ext cx="4057616" cy="307777"/>
          </a:xfrm>
          <a:prstGeom prst="rect">
            <a:avLst/>
          </a:prstGeom>
          <a:noFill/>
        </p:spPr>
        <p:txBody>
          <a:bodyPr wrap="square" rtlCol="0">
            <a:spAutoFit/>
          </a:bodyPr>
          <a:lstStyle/>
          <a:p>
            <a:r>
              <a:rPr lang="en-US" sz="1400" dirty="0"/>
              <a:t>Write that Counter Variable to the screen to display</a:t>
            </a:r>
          </a:p>
        </p:txBody>
      </p:sp>
      <p:sp>
        <p:nvSpPr>
          <p:cNvPr id="12" name="TextBox 11">
            <a:extLst>
              <a:ext uri="{FF2B5EF4-FFF2-40B4-BE49-F238E27FC236}">
                <a16:creationId xmlns:a16="http://schemas.microsoft.com/office/drawing/2014/main" id="{5B4DC0EA-FFDF-1D4D-AE3D-733816A572B6}"/>
              </a:ext>
            </a:extLst>
          </p:cNvPr>
          <p:cNvSpPr txBox="1"/>
          <p:nvPr/>
        </p:nvSpPr>
        <p:spPr>
          <a:xfrm>
            <a:off x="4700740" y="4144752"/>
            <a:ext cx="3535632" cy="738664"/>
          </a:xfrm>
          <a:prstGeom prst="rect">
            <a:avLst/>
          </a:prstGeom>
          <a:noFill/>
        </p:spPr>
        <p:txBody>
          <a:bodyPr wrap="square" rtlCol="0">
            <a:spAutoFit/>
          </a:bodyPr>
          <a:lstStyle/>
          <a:p>
            <a:r>
              <a:rPr lang="en-US" sz="1400" dirty="0"/>
              <a:t>Wait until the button is released otherwise it will go through the loop multiple times each time you press the button</a:t>
            </a:r>
          </a:p>
        </p:txBody>
      </p:sp>
    </p:spTree>
    <p:extLst>
      <p:ext uri="{BB962C8B-B14F-4D97-AF65-F5344CB8AC3E}">
        <p14:creationId xmlns:p14="http://schemas.microsoft.com/office/powerpoint/2010/main" val="22210710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screenshot of a cell phone&#10;&#10;Description automatically generated">
            <a:extLst>
              <a:ext uri="{FF2B5EF4-FFF2-40B4-BE49-F238E27FC236}">
                <a16:creationId xmlns:a16="http://schemas.microsoft.com/office/drawing/2014/main" id="{F6C44139-363F-44C4-BBDF-0E7EAEB7FF81}"/>
              </a:ext>
            </a:extLst>
          </p:cNvPr>
          <p:cNvPicPr>
            <a:picLocks noChangeAspect="1"/>
          </p:cNvPicPr>
          <p:nvPr/>
        </p:nvPicPr>
        <p:blipFill>
          <a:blip r:embed="rId2"/>
          <a:stretch>
            <a:fillRect/>
          </a:stretch>
        </p:blipFill>
        <p:spPr>
          <a:xfrm>
            <a:off x="427262" y="1623118"/>
            <a:ext cx="3349080" cy="4283225"/>
          </a:xfrm>
          <a:prstGeom prst="rect">
            <a:avLst/>
          </a:prstGeom>
        </p:spPr>
      </p:pic>
      <p:sp>
        <p:nvSpPr>
          <p:cNvPr id="46082" name="Title 1"/>
          <p:cNvSpPr>
            <a:spLocks noGrp="1"/>
          </p:cNvSpPr>
          <p:nvPr>
            <p:ph type="title"/>
          </p:nvPr>
        </p:nvSpPr>
        <p:spPr/>
        <p:txBody>
          <a:bodyPr>
            <a:noAutofit/>
          </a:bodyPr>
          <a:lstStyle/>
          <a:p>
            <a:r>
              <a:rPr lang="en-US" altLang="en-US" sz="4300" dirty="0"/>
              <a:t>Solution: Count the Lines</a:t>
            </a:r>
          </a:p>
        </p:txBody>
      </p:sp>
      <p:sp>
        <p:nvSpPr>
          <p:cNvPr id="2" name="Footer Placeholder 1"/>
          <p:cNvSpPr>
            <a:spLocks noGrp="1"/>
          </p:cNvSpPr>
          <p:nvPr>
            <p:ph type="ftr" sz="quarter" idx="11"/>
          </p:nvPr>
        </p:nvSpPr>
        <p:spPr/>
        <p:txBody>
          <a:bodyPr/>
          <a:lstStyle/>
          <a:p>
            <a:r>
              <a:rPr lang="en-US"/>
              <a:t>Copyright © 2020 SPIKE Prime Lessons (primelessons.org) CC-BY-NC-SA.  (Last edit: 5/30/2020)</a:t>
            </a:r>
          </a:p>
        </p:txBody>
      </p:sp>
      <p:sp>
        <p:nvSpPr>
          <p:cNvPr id="46083" name="Slide Number Placeholder 3"/>
          <p:cNvSpPr>
            <a:spLocks noGrp="1"/>
          </p:cNvSpPr>
          <p:nvPr>
            <p:ph type="sldNum" sz="quarter" idx="12"/>
          </p:nvPr>
        </p:nvSpPr>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fld id="{D105BE49-FB6C-4ECA-AF0F-3248BF262EF6}" type="slidenum">
              <a:rPr lang="en-US" altLang="en-US" smtClean="0"/>
              <a:pPr/>
              <a:t>12</a:t>
            </a:fld>
            <a:endParaRPr lang="en-US" altLang="en-US"/>
          </a:p>
        </p:txBody>
      </p:sp>
      <p:sp>
        <p:nvSpPr>
          <p:cNvPr id="8" name="TextBox 7">
            <a:extLst>
              <a:ext uri="{FF2B5EF4-FFF2-40B4-BE49-F238E27FC236}">
                <a16:creationId xmlns:a16="http://schemas.microsoft.com/office/drawing/2014/main" id="{CB35A25B-2DE6-ED47-B2D3-4D80FB61FC2A}"/>
              </a:ext>
            </a:extLst>
          </p:cNvPr>
          <p:cNvSpPr txBox="1"/>
          <p:nvPr/>
        </p:nvSpPr>
        <p:spPr>
          <a:xfrm>
            <a:off x="2398725" y="2213259"/>
            <a:ext cx="3895122" cy="307777"/>
          </a:xfrm>
          <a:prstGeom prst="rect">
            <a:avLst/>
          </a:prstGeom>
          <a:noFill/>
        </p:spPr>
        <p:txBody>
          <a:bodyPr wrap="square" rtlCol="0">
            <a:spAutoFit/>
          </a:bodyPr>
          <a:lstStyle/>
          <a:p>
            <a:r>
              <a:rPr lang="en-US" sz="1400" dirty="0"/>
              <a:t>Initialize the Counter variable to 0</a:t>
            </a:r>
          </a:p>
        </p:txBody>
      </p:sp>
      <p:sp>
        <p:nvSpPr>
          <p:cNvPr id="9" name="TextBox 8">
            <a:extLst>
              <a:ext uri="{FF2B5EF4-FFF2-40B4-BE49-F238E27FC236}">
                <a16:creationId xmlns:a16="http://schemas.microsoft.com/office/drawing/2014/main" id="{961A8DDF-5F7B-0745-BC9D-102A2BD8C8EE}"/>
              </a:ext>
            </a:extLst>
          </p:cNvPr>
          <p:cNvSpPr txBox="1"/>
          <p:nvPr/>
        </p:nvSpPr>
        <p:spPr>
          <a:xfrm>
            <a:off x="3776342" y="4037614"/>
            <a:ext cx="3477836" cy="523220"/>
          </a:xfrm>
          <a:prstGeom prst="rect">
            <a:avLst/>
          </a:prstGeom>
          <a:noFill/>
        </p:spPr>
        <p:txBody>
          <a:bodyPr wrap="square" rtlCol="0">
            <a:spAutoFit/>
          </a:bodyPr>
          <a:lstStyle/>
          <a:p>
            <a:r>
              <a:rPr lang="en-US" sz="1400" dirty="0"/>
              <a:t>Every time a black line is seen, increase the Counter variable by one</a:t>
            </a:r>
          </a:p>
        </p:txBody>
      </p:sp>
      <p:sp>
        <p:nvSpPr>
          <p:cNvPr id="10" name="TextBox 9">
            <a:extLst>
              <a:ext uri="{FF2B5EF4-FFF2-40B4-BE49-F238E27FC236}">
                <a16:creationId xmlns:a16="http://schemas.microsoft.com/office/drawing/2014/main" id="{B99498CB-1AC9-304D-996E-0A1632586E06}"/>
              </a:ext>
            </a:extLst>
          </p:cNvPr>
          <p:cNvSpPr txBox="1"/>
          <p:nvPr/>
        </p:nvSpPr>
        <p:spPr>
          <a:xfrm>
            <a:off x="2274607" y="5234882"/>
            <a:ext cx="4019240" cy="307777"/>
          </a:xfrm>
          <a:prstGeom prst="rect">
            <a:avLst/>
          </a:prstGeom>
          <a:noFill/>
        </p:spPr>
        <p:txBody>
          <a:bodyPr wrap="square" rtlCol="0">
            <a:spAutoFit/>
          </a:bodyPr>
          <a:lstStyle/>
          <a:p>
            <a:r>
              <a:rPr lang="en-US" sz="1400" dirty="0"/>
              <a:t>Write that Counter Variable to the screen to display</a:t>
            </a:r>
          </a:p>
        </p:txBody>
      </p:sp>
      <p:sp>
        <p:nvSpPr>
          <p:cNvPr id="11" name="TextBox 10">
            <a:extLst>
              <a:ext uri="{FF2B5EF4-FFF2-40B4-BE49-F238E27FC236}">
                <a16:creationId xmlns:a16="http://schemas.microsoft.com/office/drawing/2014/main" id="{A83D9FED-FA61-DB45-B2D4-A852213AC234}"/>
              </a:ext>
            </a:extLst>
          </p:cNvPr>
          <p:cNvSpPr txBox="1"/>
          <p:nvPr/>
        </p:nvSpPr>
        <p:spPr>
          <a:xfrm>
            <a:off x="3852376" y="4692917"/>
            <a:ext cx="4769230" cy="523220"/>
          </a:xfrm>
          <a:prstGeom prst="rect">
            <a:avLst/>
          </a:prstGeom>
          <a:noFill/>
        </p:spPr>
        <p:txBody>
          <a:bodyPr wrap="square" rtlCol="0">
            <a:spAutoFit/>
          </a:bodyPr>
          <a:lstStyle/>
          <a:p>
            <a:r>
              <a:rPr lang="en-US" sz="1400" dirty="0"/>
              <a:t>Wait until the sensor sees white, otherwise you will count the same black line multiple times.</a:t>
            </a:r>
          </a:p>
        </p:txBody>
      </p:sp>
      <p:sp>
        <p:nvSpPr>
          <p:cNvPr id="12" name="TextBox 11">
            <a:extLst>
              <a:ext uri="{FF2B5EF4-FFF2-40B4-BE49-F238E27FC236}">
                <a16:creationId xmlns:a16="http://schemas.microsoft.com/office/drawing/2014/main" id="{BBC2F437-B190-B046-A43C-94544C19D4E7}"/>
              </a:ext>
            </a:extLst>
          </p:cNvPr>
          <p:cNvSpPr txBox="1"/>
          <p:nvPr/>
        </p:nvSpPr>
        <p:spPr>
          <a:xfrm>
            <a:off x="2857922" y="3098473"/>
            <a:ext cx="3895122" cy="307777"/>
          </a:xfrm>
          <a:prstGeom prst="rect">
            <a:avLst/>
          </a:prstGeom>
          <a:noFill/>
        </p:spPr>
        <p:txBody>
          <a:bodyPr wrap="square" rtlCol="0">
            <a:spAutoFit/>
          </a:bodyPr>
          <a:lstStyle/>
          <a:p>
            <a:r>
              <a:rPr lang="en-US" sz="1400" dirty="0"/>
              <a:t>Start moving the robot</a:t>
            </a:r>
          </a:p>
        </p:txBody>
      </p:sp>
      <p:sp>
        <p:nvSpPr>
          <p:cNvPr id="13" name="TextBox 12">
            <a:extLst>
              <a:ext uri="{FF2B5EF4-FFF2-40B4-BE49-F238E27FC236}">
                <a16:creationId xmlns:a16="http://schemas.microsoft.com/office/drawing/2014/main" id="{4378FAEF-6432-416F-AF9E-B4B6ED526B6D}"/>
              </a:ext>
            </a:extLst>
          </p:cNvPr>
          <p:cNvSpPr txBox="1"/>
          <p:nvPr/>
        </p:nvSpPr>
        <p:spPr>
          <a:xfrm>
            <a:off x="3234616" y="2645164"/>
            <a:ext cx="3895122" cy="307777"/>
          </a:xfrm>
          <a:prstGeom prst="rect">
            <a:avLst/>
          </a:prstGeom>
          <a:noFill/>
        </p:spPr>
        <p:txBody>
          <a:bodyPr wrap="square" rtlCol="0">
            <a:spAutoFit/>
          </a:bodyPr>
          <a:lstStyle/>
          <a:p>
            <a:r>
              <a:rPr lang="en-US" sz="1400" dirty="0"/>
              <a:t>Set movement motors</a:t>
            </a:r>
          </a:p>
        </p:txBody>
      </p:sp>
    </p:spTree>
    <p:extLst>
      <p:ext uri="{BB962C8B-B14F-4D97-AF65-F5344CB8AC3E}">
        <p14:creationId xmlns:p14="http://schemas.microsoft.com/office/powerpoint/2010/main" val="10958047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A17800-131F-1F48-8F3A-B05A61291957}"/>
              </a:ext>
            </a:extLst>
          </p:cNvPr>
          <p:cNvSpPr>
            <a:spLocks noGrp="1"/>
          </p:cNvSpPr>
          <p:nvPr>
            <p:ph type="title"/>
          </p:nvPr>
        </p:nvSpPr>
        <p:spPr/>
        <p:txBody>
          <a:bodyPr/>
          <a:lstStyle/>
          <a:p>
            <a:r>
              <a:rPr lang="en-US" dirty="0"/>
              <a:t>Non-numeric Variables</a:t>
            </a:r>
          </a:p>
        </p:txBody>
      </p:sp>
      <p:sp>
        <p:nvSpPr>
          <p:cNvPr id="3" name="Content Placeholder 2">
            <a:extLst>
              <a:ext uri="{FF2B5EF4-FFF2-40B4-BE49-F238E27FC236}">
                <a16:creationId xmlns:a16="http://schemas.microsoft.com/office/drawing/2014/main" id="{A057D6AA-4F97-FD4F-808F-2584C174A366}"/>
              </a:ext>
            </a:extLst>
          </p:cNvPr>
          <p:cNvSpPr>
            <a:spLocks noGrp="1"/>
          </p:cNvSpPr>
          <p:nvPr>
            <p:ph idx="1"/>
          </p:nvPr>
        </p:nvSpPr>
        <p:spPr>
          <a:xfrm>
            <a:off x="4695093" y="1498959"/>
            <a:ext cx="4129593" cy="4361544"/>
          </a:xfrm>
        </p:spPr>
        <p:txBody>
          <a:bodyPr>
            <a:normAutofit/>
          </a:bodyPr>
          <a:lstStyle/>
          <a:p>
            <a:r>
              <a:rPr lang="en-US" dirty="0"/>
              <a:t>Variables can also store text</a:t>
            </a:r>
          </a:p>
          <a:p>
            <a:r>
              <a:rPr lang="en-US" dirty="0"/>
              <a:t>In the example on the left, we use the “Error Message” variable to store text that describes what went wrong</a:t>
            </a:r>
          </a:p>
          <a:p>
            <a:r>
              <a:rPr lang="en-US" dirty="0"/>
              <a:t>The program lets the user know if the robot travelled too far or too little if the goal was to move 500 degrees.</a:t>
            </a:r>
          </a:p>
          <a:p>
            <a:r>
              <a:rPr lang="en-US" dirty="0"/>
              <a:t>Note: 1sec at 50 % speed should move 500 degrees</a:t>
            </a:r>
          </a:p>
        </p:txBody>
      </p:sp>
      <p:sp>
        <p:nvSpPr>
          <p:cNvPr id="4" name="Footer Placeholder 3">
            <a:extLst>
              <a:ext uri="{FF2B5EF4-FFF2-40B4-BE49-F238E27FC236}">
                <a16:creationId xmlns:a16="http://schemas.microsoft.com/office/drawing/2014/main" id="{67DC601C-2B12-C644-A1EC-1DFC1643FC74}"/>
              </a:ext>
            </a:extLst>
          </p:cNvPr>
          <p:cNvSpPr>
            <a:spLocks noGrp="1"/>
          </p:cNvSpPr>
          <p:nvPr>
            <p:ph type="ftr" sz="quarter" idx="11"/>
          </p:nvPr>
        </p:nvSpPr>
        <p:spPr/>
        <p:txBody>
          <a:bodyPr/>
          <a:lstStyle/>
          <a:p>
            <a:r>
              <a:rPr lang="en-US"/>
              <a:t>Copyright © 2020 SPIKE Prime Lessons (primelessons.org) CC-BY-NC-SA.  (Last edit: 5/30/2020)</a:t>
            </a:r>
          </a:p>
        </p:txBody>
      </p:sp>
      <p:sp>
        <p:nvSpPr>
          <p:cNvPr id="5" name="Slide Number Placeholder 4">
            <a:extLst>
              <a:ext uri="{FF2B5EF4-FFF2-40B4-BE49-F238E27FC236}">
                <a16:creationId xmlns:a16="http://schemas.microsoft.com/office/drawing/2014/main" id="{66D80BC8-E4DC-9946-B4E1-3A683FB7B184}"/>
              </a:ext>
            </a:extLst>
          </p:cNvPr>
          <p:cNvSpPr>
            <a:spLocks noGrp="1"/>
          </p:cNvSpPr>
          <p:nvPr>
            <p:ph type="sldNum" sz="quarter" idx="12"/>
          </p:nvPr>
        </p:nvSpPr>
        <p:spPr/>
        <p:txBody>
          <a:bodyPr/>
          <a:lstStyle/>
          <a:p>
            <a:fld id="{4382A7F7-08BF-4252-8141-63FB96055BBB}" type="slidenum">
              <a:rPr lang="en-US" smtClean="0"/>
              <a:t>13</a:t>
            </a:fld>
            <a:endParaRPr lang="en-US"/>
          </a:p>
        </p:txBody>
      </p:sp>
      <p:pic>
        <p:nvPicPr>
          <p:cNvPr id="8" name="Picture 7" descr="A screenshot of a cell phone&#10;&#10;Description automatically generated">
            <a:extLst>
              <a:ext uri="{FF2B5EF4-FFF2-40B4-BE49-F238E27FC236}">
                <a16:creationId xmlns:a16="http://schemas.microsoft.com/office/drawing/2014/main" id="{34AC751F-A657-4B86-AA04-CFA52E696DC4}"/>
              </a:ext>
            </a:extLst>
          </p:cNvPr>
          <p:cNvPicPr>
            <a:picLocks noChangeAspect="1"/>
          </p:cNvPicPr>
          <p:nvPr/>
        </p:nvPicPr>
        <p:blipFill>
          <a:blip r:embed="rId2"/>
          <a:stretch>
            <a:fillRect/>
          </a:stretch>
        </p:blipFill>
        <p:spPr>
          <a:xfrm>
            <a:off x="633590" y="1204601"/>
            <a:ext cx="3240986" cy="4886325"/>
          </a:xfrm>
          <a:prstGeom prst="rect">
            <a:avLst/>
          </a:prstGeom>
        </p:spPr>
      </p:pic>
    </p:spTree>
    <p:extLst>
      <p:ext uri="{BB962C8B-B14F-4D97-AF65-F5344CB8AC3E}">
        <p14:creationId xmlns:p14="http://schemas.microsoft.com/office/powerpoint/2010/main" val="34760654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CREDITS</a:t>
            </a:r>
          </a:p>
        </p:txBody>
      </p:sp>
      <p:sp>
        <p:nvSpPr>
          <p:cNvPr id="3" name="Content Placeholder 2"/>
          <p:cNvSpPr>
            <a:spLocks noGrp="1"/>
          </p:cNvSpPr>
          <p:nvPr>
            <p:ph idx="1"/>
          </p:nvPr>
        </p:nvSpPr>
        <p:spPr>
          <a:xfrm>
            <a:off x="457200" y="1317983"/>
            <a:ext cx="8245474" cy="1145345"/>
          </a:xfrm>
        </p:spPr>
        <p:txBody>
          <a:bodyPr>
            <a:normAutofit/>
          </a:bodyPr>
          <a:lstStyle/>
          <a:p>
            <a:r>
              <a:rPr lang="en-US" sz="1600" dirty="0"/>
              <a:t>This lesson was created by Sanjay Seshan and Arvind Seshan for SPIKE Prime Lessons</a:t>
            </a:r>
          </a:p>
          <a:p>
            <a:r>
              <a:rPr lang="en-US" sz="1600" dirty="0"/>
              <a:t>More lessons are available at www.primelessons.org</a:t>
            </a:r>
          </a:p>
        </p:txBody>
      </p:sp>
      <p:sp>
        <p:nvSpPr>
          <p:cNvPr id="4" name="Footer Placeholder 3"/>
          <p:cNvSpPr>
            <a:spLocks noGrp="1"/>
          </p:cNvSpPr>
          <p:nvPr>
            <p:ph type="ftr" sz="quarter" idx="11"/>
          </p:nvPr>
        </p:nvSpPr>
        <p:spPr/>
        <p:txBody>
          <a:bodyPr/>
          <a:lstStyle/>
          <a:p>
            <a:r>
              <a:rPr lang="en-US"/>
              <a:t>Copyright © 2020 SPIKE Prime Lessons (primelessons.org) CC-BY-NC-SA.  (Last edit: 5/30/2020)</a:t>
            </a:r>
            <a:endParaRPr lang="en-US" dirty="0"/>
          </a:p>
        </p:txBody>
      </p:sp>
      <p:sp>
        <p:nvSpPr>
          <p:cNvPr id="5" name="Rectangle 4"/>
          <p:cNvSpPr>
            <a:spLocks noChangeArrowheads="1"/>
          </p:cNvSpPr>
          <p:nvPr/>
        </p:nvSpPr>
        <p:spPr bwMode="auto">
          <a:xfrm>
            <a:off x="575029" y="5862802"/>
            <a:ext cx="7734052" cy="369332"/>
          </a:xfrm>
          <a:prstGeom prst="rect">
            <a:avLst/>
          </a:prstGeom>
          <a:solidFill>
            <a:srgbClr val="F5F5F5"/>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4374B7"/>
                </a:solidFill>
                <a:effectLst/>
                <a:latin typeface="Helvetica Neue"/>
              </a:rPr>
              <a:t>                         </a:t>
            </a:r>
            <a:br>
              <a:rPr kumimoji="0" lang="en-US" altLang="en-US" sz="1050" b="0" i="0" u="none" strike="noStrike" cap="none" normalizeH="0" baseline="0" dirty="0">
                <a:ln>
                  <a:noFill/>
                </a:ln>
                <a:solidFill>
                  <a:schemeClr val="tx1"/>
                </a:solidFill>
                <a:effectLst/>
              </a:rPr>
            </a:br>
            <a:r>
              <a:rPr kumimoji="0" lang="en-US" altLang="en-US" sz="1200" b="0" i="0" u="none" strike="noStrike" cap="none" normalizeH="0" baseline="0" dirty="0">
                <a:ln>
                  <a:noFill/>
                </a:ln>
                <a:solidFill>
                  <a:srgbClr val="000000"/>
                </a:solidFill>
                <a:effectLst/>
                <a:latin typeface="Helvetica Neue"/>
              </a:rPr>
              <a:t>This work is licensed under a </a:t>
            </a:r>
            <a:r>
              <a:rPr kumimoji="0" lang="en-US" altLang="en-US" sz="1200" b="0" i="0" u="none" strike="noStrike" cap="none" normalizeH="0" baseline="0" dirty="0">
                <a:ln>
                  <a:noFill/>
                </a:ln>
                <a:solidFill>
                  <a:srgbClr val="4374B7"/>
                </a:solidFill>
                <a:effectLst/>
                <a:latin typeface="Helvetica Neue"/>
                <a:hlinkClick r:id="rId2"/>
              </a:rPr>
              <a:t>Creative Commons Attribution-</a:t>
            </a:r>
            <a:r>
              <a:rPr kumimoji="0" lang="en-US" altLang="en-US" sz="1200" b="0" i="0" u="none" strike="noStrike" cap="none" normalizeH="0" baseline="0" dirty="0" err="1">
                <a:ln>
                  <a:noFill/>
                </a:ln>
                <a:solidFill>
                  <a:srgbClr val="4374B7"/>
                </a:solidFill>
                <a:effectLst/>
                <a:latin typeface="Helvetica Neue"/>
                <a:hlinkClick r:id="rId2"/>
              </a:rPr>
              <a:t>NonCommercial</a:t>
            </a:r>
            <a:r>
              <a:rPr kumimoji="0" lang="en-US" altLang="en-US" sz="1200" b="0" i="0" u="none" strike="noStrike" cap="none" normalizeH="0" baseline="0" dirty="0">
                <a:ln>
                  <a:noFill/>
                </a:ln>
                <a:solidFill>
                  <a:srgbClr val="4374B7"/>
                </a:solidFill>
                <a:effectLst/>
                <a:latin typeface="Helvetica Neue"/>
                <a:hlinkClick r:id="rId2"/>
              </a:rPr>
              <a:t>-</a:t>
            </a:r>
            <a:r>
              <a:rPr kumimoji="0" lang="en-US" altLang="en-US" sz="1200" b="0" i="0" u="none" strike="noStrike" cap="none" normalizeH="0" baseline="0" dirty="0" err="1">
                <a:ln>
                  <a:noFill/>
                </a:ln>
                <a:solidFill>
                  <a:srgbClr val="4374B7"/>
                </a:solidFill>
                <a:effectLst/>
                <a:latin typeface="Helvetica Neue"/>
                <a:hlinkClick r:id="rId2"/>
              </a:rPr>
              <a:t>ShareAlike</a:t>
            </a:r>
            <a:r>
              <a:rPr kumimoji="0" lang="en-US" altLang="en-US" sz="1200" b="0" i="0" u="none" strike="noStrike" cap="none" normalizeH="0" baseline="0" dirty="0">
                <a:ln>
                  <a:noFill/>
                </a:ln>
                <a:solidFill>
                  <a:srgbClr val="4374B7"/>
                </a:solidFill>
                <a:effectLst/>
                <a:latin typeface="Helvetica Neue"/>
                <a:hlinkClick r:id="rId2"/>
              </a:rPr>
              <a:t> 4.0 International License</a:t>
            </a:r>
            <a:r>
              <a:rPr kumimoji="0" lang="en-US" altLang="en-US" sz="1200" b="0" i="0" u="none" strike="noStrike" cap="none" normalizeH="0" baseline="0" dirty="0">
                <a:ln>
                  <a:noFill/>
                </a:ln>
                <a:solidFill>
                  <a:srgbClr val="000000"/>
                </a:solidFill>
                <a:effectLst/>
                <a:latin typeface="Helvetica Neue"/>
              </a:rPr>
              <a:t>.</a:t>
            </a:r>
            <a:r>
              <a:rPr kumimoji="0" lang="en-US" altLang="en-US" sz="1050" b="0" i="0" u="none" strike="noStrike" cap="none" normalizeH="0" baseline="0" dirty="0">
                <a:ln>
                  <a:noFill/>
                </a:ln>
                <a:solidFill>
                  <a:schemeClr val="tx1"/>
                </a:solidFill>
                <a:effectLst/>
              </a:rPr>
              <a:t> </a:t>
            </a:r>
            <a:endParaRPr kumimoji="0" lang="en-US" altLang="en-US" sz="1200" b="0" i="0" u="none" strike="noStrike" cap="none" normalizeH="0" baseline="0" dirty="0">
              <a:ln>
                <a:noFill/>
              </a:ln>
              <a:solidFill>
                <a:srgbClr val="4374B7"/>
              </a:solidFill>
              <a:effectLst/>
              <a:latin typeface="Helvetica Neue"/>
            </a:endParaRPr>
          </a:p>
        </p:txBody>
      </p:sp>
      <p:pic>
        <p:nvPicPr>
          <p:cNvPr id="6" name="Picture 5" descr="Creative Commons License">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02510" y="5253616"/>
            <a:ext cx="1479091" cy="521045"/>
          </a:xfrm>
          <a:prstGeom prst="rect">
            <a:avLst/>
          </a:prstGeom>
          <a:noFill/>
          <a:extLst>
            <a:ext uri="{909E8E84-426E-40dd-AFC4-6F175D3DCCD1}">
              <a14:hiddenFill xmlns:a14="http://schemas.microsoft.com/office/drawing/2010/main" xmlns="">
                <a:solidFill>
                  <a:srgbClr val="FFFFFF"/>
                </a:solidFill>
              </a14:hiddenFill>
            </a:ext>
          </a:extLst>
        </p:spPr>
      </p:pic>
      <p:sp>
        <p:nvSpPr>
          <p:cNvPr id="7" name="Slide Number Placeholder 6">
            <a:extLst>
              <a:ext uri="{FF2B5EF4-FFF2-40B4-BE49-F238E27FC236}">
                <a16:creationId xmlns:a16="http://schemas.microsoft.com/office/drawing/2014/main" id="{F6739919-47A8-43E0-85A2-F648492C26DE}"/>
              </a:ext>
            </a:extLst>
          </p:cNvPr>
          <p:cNvSpPr>
            <a:spLocks noGrp="1"/>
          </p:cNvSpPr>
          <p:nvPr>
            <p:ph type="sldNum" sz="quarter" idx="12"/>
          </p:nvPr>
        </p:nvSpPr>
        <p:spPr/>
        <p:txBody>
          <a:bodyPr/>
          <a:lstStyle/>
          <a:p>
            <a:fld id="{BBD74847-7BE4-4E4D-8159-51DF7B93C616}" type="slidenum">
              <a:rPr lang="en-US" smtClean="0"/>
              <a:t>14</a:t>
            </a:fld>
            <a:endParaRPr lang="en-US"/>
          </a:p>
        </p:txBody>
      </p:sp>
    </p:spTree>
    <p:extLst>
      <p:ext uri="{BB962C8B-B14F-4D97-AF65-F5344CB8AC3E}">
        <p14:creationId xmlns:p14="http://schemas.microsoft.com/office/powerpoint/2010/main" val="33921299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Objectives</a:t>
            </a:r>
          </a:p>
        </p:txBody>
      </p:sp>
      <p:sp>
        <p:nvSpPr>
          <p:cNvPr id="3" name="Content Placeholder 2"/>
          <p:cNvSpPr>
            <a:spLocks noGrp="1"/>
          </p:cNvSpPr>
          <p:nvPr>
            <p:ph idx="1"/>
          </p:nvPr>
        </p:nvSpPr>
        <p:spPr>
          <a:xfrm>
            <a:off x="155088" y="1140007"/>
            <a:ext cx="8831580" cy="2409220"/>
          </a:xfrm>
        </p:spPr>
        <p:txBody>
          <a:bodyPr/>
          <a:lstStyle/>
          <a:p>
            <a:pPr marL="457200" indent="-457200">
              <a:buFont typeface="+mj-lt"/>
              <a:buAutoNum type="arabicPeriod"/>
            </a:pPr>
            <a:r>
              <a:rPr lang="en-US" dirty="0"/>
              <a:t>Learn about different types of variables</a:t>
            </a:r>
          </a:p>
          <a:p>
            <a:pPr marL="457200" indent="-457200">
              <a:buFont typeface="+mj-lt"/>
              <a:buAutoNum type="arabicPeriod"/>
            </a:pPr>
            <a:r>
              <a:rPr lang="en-US" dirty="0"/>
              <a:t>Learn how to read and write to variables</a:t>
            </a:r>
          </a:p>
          <a:p>
            <a:endParaRPr lang="en-US" dirty="0"/>
          </a:p>
          <a:p>
            <a:endParaRPr lang="en-US" dirty="0"/>
          </a:p>
        </p:txBody>
      </p:sp>
      <p:sp>
        <p:nvSpPr>
          <p:cNvPr id="4" name="Footer Placeholder 3"/>
          <p:cNvSpPr>
            <a:spLocks noGrp="1"/>
          </p:cNvSpPr>
          <p:nvPr>
            <p:ph type="ftr" sz="quarter" idx="11"/>
          </p:nvPr>
        </p:nvSpPr>
        <p:spPr/>
        <p:txBody>
          <a:bodyPr/>
          <a:lstStyle/>
          <a:p>
            <a:r>
              <a:rPr lang="en-US"/>
              <a:t>Copyright © 2020 SPIKE Prime Lessons (primelessons.org) CC-BY-NC-SA.  (Last edit: 5/30/2020)</a:t>
            </a:r>
          </a:p>
        </p:txBody>
      </p:sp>
      <p:sp>
        <p:nvSpPr>
          <p:cNvPr id="7" name="Slide Number Placeholder 6">
            <a:extLst>
              <a:ext uri="{FF2B5EF4-FFF2-40B4-BE49-F238E27FC236}">
                <a16:creationId xmlns:a16="http://schemas.microsoft.com/office/drawing/2014/main" id="{8D64AAE4-28AB-4B08-8A92-91AD24C926BD}"/>
              </a:ext>
            </a:extLst>
          </p:cNvPr>
          <p:cNvSpPr>
            <a:spLocks noGrp="1"/>
          </p:cNvSpPr>
          <p:nvPr>
            <p:ph type="sldNum" sz="quarter" idx="12"/>
          </p:nvPr>
        </p:nvSpPr>
        <p:spPr/>
        <p:txBody>
          <a:bodyPr/>
          <a:lstStyle/>
          <a:p>
            <a:fld id="{BBD74847-7BE4-4E4D-8159-51DF7B93C616}" type="slidenum">
              <a:rPr lang="en-US" smtClean="0"/>
              <a:t>2</a:t>
            </a:fld>
            <a:endParaRPr lang="en-US"/>
          </a:p>
        </p:txBody>
      </p:sp>
    </p:spTree>
    <p:extLst>
      <p:ext uri="{BB962C8B-B14F-4D97-AF65-F5344CB8AC3E}">
        <p14:creationId xmlns:p14="http://schemas.microsoft.com/office/powerpoint/2010/main" val="6750853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US" altLang="en-US"/>
              <a:t>Variables</a:t>
            </a:r>
          </a:p>
        </p:txBody>
      </p:sp>
      <p:sp>
        <p:nvSpPr>
          <p:cNvPr id="21507" name="Content Placeholder 2"/>
          <p:cNvSpPr>
            <a:spLocks noGrp="1"/>
          </p:cNvSpPr>
          <p:nvPr>
            <p:ph idx="1"/>
          </p:nvPr>
        </p:nvSpPr>
        <p:spPr/>
        <p:txBody>
          <a:bodyPr/>
          <a:lstStyle/>
          <a:p>
            <a:r>
              <a:rPr lang="en-US" altLang="en-US" dirty="0"/>
              <a:t>What is a variable?  Ans. A variable stores a value that you can use later in your program. Think of it like a notepad or a box that holds a value for you.</a:t>
            </a:r>
          </a:p>
          <a:p>
            <a:r>
              <a:rPr lang="en-US" altLang="en-US" dirty="0"/>
              <a:t>You can name the variable whatever you want</a:t>
            </a:r>
          </a:p>
          <a:p>
            <a:r>
              <a:rPr lang="en-US" altLang="en-US" dirty="0"/>
              <a:t>You can define the type of variable:</a:t>
            </a:r>
          </a:p>
          <a:p>
            <a:pPr lvl="1"/>
            <a:r>
              <a:rPr lang="en-US" altLang="en-US" dirty="0"/>
              <a:t>Variable (Holds a number or text) </a:t>
            </a:r>
            <a:r>
              <a:rPr lang="en-US" altLang="en-US" dirty="0">
                <a:sym typeface="Wingdings" pitchFamily="2" charset="2"/>
              </a:rPr>
              <a:t> Note: there are no Boolean/logic variables</a:t>
            </a:r>
            <a:endParaRPr lang="en-US" altLang="en-US" dirty="0"/>
          </a:p>
          <a:p>
            <a:pPr lvl="1"/>
            <a:r>
              <a:rPr lang="en-US" altLang="en-US" dirty="0"/>
              <a:t>List (Holds a set of numbers/text … [1,2,3, apple, 55]) – these are covered in the lesson on Lists</a:t>
            </a:r>
          </a:p>
          <a:p>
            <a:r>
              <a:rPr lang="en-US" altLang="en-US" dirty="0"/>
              <a:t>You can either….</a:t>
            </a:r>
          </a:p>
          <a:p>
            <a:pPr lvl="1"/>
            <a:r>
              <a:rPr lang="en-US" altLang="en-US" dirty="0"/>
              <a:t>Write – put a value into the variable</a:t>
            </a:r>
          </a:p>
          <a:p>
            <a:pPr lvl="1"/>
            <a:r>
              <a:rPr lang="en-US" altLang="en-US" dirty="0"/>
              <a:t>Read – retrieve the last value written to the variable</a:t>
            </a:r>
          </a:p>
        </p:txBody>
      </p:sp>
      <p:sp>
        <p:nvSpPr>
          <p:cNvPr id="2" name="Footer Placeholder 1"/>
          <p:cNvSpPr>
            <a:spLocks noGrp="1"/>
          </p:cNvSpPr>
          <p:nvPr>
            <p:ph type="ftr" sz="quarter" idx="11"/>
          </p:nvPr>
        </p:nvSpPr>
        <p:spPr/>
        <p:txBody>
          <a:bodyPr/>
          <a:lstStyle/>
          <a:p>
            <a:r>
              <a:rPr lang="en-US"/>
              <a:t>Copyright © 2020 SPIKE Prime Lessons (primelessons.org) CC-BY-NC-SA.  (Last edit: 5/30/2020)</a:t>
            </a:r>
          </a:p>
        </p:txBody>
      </p:sp>
      <p:sp>
        <p:nvSpPr>
          <p:cNvPr id="6" name="Slide Number Placeholder 4"/>
          <p:cNvSpPr>
            <a:spLocks noGrp="1"/>
          </p:cNvSpPr>
          <p:nvPr>
            <p:ph type="sldNum" sz="quarter" idx="12"/>
          </p:nvPr>
        </p:nvSpPr>
        <p:spPr>
          <a:xfrm>
            <a:off x="7425344" y="6459786"/>
            <a:ext cx="984019" cy="365125"/>
          </a:xfrm>
        </p:spPr>
        <p:txBody>
          <a:bodyPr/>
          <a:lstStyle/>
          <a:p>
            <a:fld id="{4382A7F7-08BF-4252-8141-63FB96055BBB}" type="slidenum">
              <a:rPr lang="en-US" smtClean="0"/>
              <a:pPr/>
              <a:t>3</a:t>
            </a:fld>
            <a:endParaRPr lang="en-US" dirty="0"/>
          </a:p>
        </p:txBody>
      </p:sp>
    </p:spTree>
    <p:extLst>
      <p:ext uri="{BB962C8B-B14F-4D97-AF65-F5344CB8AC3E}">
        <p14:creationId xmlns:p14="http://schemas.microsoft.com/office/powerpoint/2010/main" val="28098697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Why Variables?</a:t>
            </a:r>
            <a:endParaRPr lang="en-US" dirty="0"/>
          </a:p>
        </p:txBody>
      </p:sp>
      <p:sp>
        <p:nvSpPr>
          <p:cNvPr id="3" name="Content Placeholder 2"/>
          <p:cNvSpPr>
            <a:spLocks noGrp="1"/>
          </p:cNvSpPr>
          <p:nvPr>
            <p:ph idx="1"/>
          </p:nvPr>
        </p:nvSpPr>
        <p:spPr/>
        <p:txBody>
          <a:bodyPr/>
          <a:lstStyle/>
          <a:p>
            <a:r>
              <a:rPr lang="en-US" dirty="0"/>
              <a:t>Variables are an easy way to transfer data across code </a:t>
            </a:r>
          </a:p>
          <a:p>
            <a:r>
              <a:rPr lang="en-US" dirty="0"/>
              <a:t>You can also use variables to transfer data into a My Block without an input (</a:t>
            </a:r>
            <a:r>
              <a:rPr lang="en-US" dirty="0" err="1"/>
              <a:t>eg</a:t>
            </a:r>
            <a:r>
              <a:rPr lang="en-US" dirty="0"/>
              <a:t>. A variable for wheel size in Move Inches – You probably do not want this to be an input since it rarely changes. You may also use the value in other locations and want to change it just in one spot.)</a:t>
            </a:r>
          </a:p>
          <a:p>
            <a:r>
              <a:rPr lang="en-US" dirty="0"/>
              <a:t>List variables can store multiple data items and make it easy to process all of them. We will cover list variables in a separate lesson in the advanced section.</a:t>
            </a:r>
          </a:p>
        </p:txBody>
      </p:sp>
      <p:sp>
        <p:nvSpPr>
          <p:cNvPr id="4" name="Footer Placeholder 3"/>
          <p:cNvSpPr>
            <a:spLocks noGrp="1"/>
          </p:cNvSpPr>
          <p:nvPr>
            <p:ph type="ftr" sz="quarter" idx="11"/>
          </p:nvPr>
        </p:nvSpPr>
        <p:spPr/>
        <p:txBody>
          <a:bodyPr/>
          <a:lstStyle/>
          <a:p>
            <a:r>
              <a:rPr lang="en-US"/>
              <a:t>Copyright © 2020 SPIKE Prime Lessons (primelessons.org) CC-BY-NC-SA.  (Last edit: 5/30/2020)</a:t>
            </a:r>
            <a:endParaRPr lang="en-US" dirty="0"/>
          </a:p>
        </p:txBody>
      </p:sp>
      <p:sp>
        <p:nvSpPr>
          <p:cNvPr id="5" name="Slide Number Placeholder 4"/>
          <p:cNvSpPr>
            <a:spLocks noGrp="1"/>
          </p:cNvSpPr>
          <p:nvPr>
            <p:ph type="sldNum" sz="quarter" idx="12"/>
          </p:nvPr>
        </p:nvSpPr>
        <p:spPr/>
        <p:txBody>
          <a:bodyPr/>
          <a:lstStyle/>
          <a:p>
            <a:fld id="{4382A7F7-08BF-4252-8141-63FB96055BBB}" type="slidenum">
              <a:rPr lang="en-US" smtClean="0"/>
              <a:pPr/>
              <a:t>4</a:t>
            </a:fld>
            <a:endParaRPr lang="en-US"/>
          </a:p>
        </p:txBody>
      </p:sp>
    </p:spTree>
    <p:extLst>
      <p:ext uri="{BB962C8B-B14F-4D97-AF65-F5344CB8AC3E}">
        <p14:creationId xmlns:p14="http://schemas.microsoft.com/office/powerpoint/2010/main" val="19931200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Screen Shot 2019-12-24 at 9.40.59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9704" y="1635764"/>
            <a:ext cx="3441700" cy="4229100"/>
          </a:xfrm>
          <a:prstGeom prst="rect">
            <a:avLst/>
          </a:prstGeom>
        </p:spPr>
      </p:pic>
      <p:sp>
        <p:nvSpPr>
          <p:cNvPr id="2" name="Title 1"/>
          <p:cNvSpPr>
            <a:spLocks noGrp="1"/>
          </p:cNvSpPr>
          <p:nvPr>
            <p:ph type="title"/>
          </p:nvPr>
        </p:nvSpPr>
        <p:spPr/>
        <p:txBody>
          <a:bodyPr/>
          <a:lstStyle/>
          <a:p>
            <a:r>
              <a:rPr lang="en-US" dirty="0"/>
              <a:t>Creating a Variable</a:t>
            </a:r>
          </a:p>
        </p:txBody>
      </p:sp>
      <p:sp>
        <p:nvSpPr>
          <p:cNvPr id="3" name="Content Placeholder 2"/>
          <p:cNvSpPr>
            <a:spLocks noGrp="1"/>
          </p:cNvSpPr>
          <p:nvPr>
            <p:ph idx="1"/>
          </p:nvPr>
        </p:nvSpPr>
        <p:spPr>
          <a:xfrm>
            <a:off x="3148753" y="1505616"/>
            <a:ext cx="5675931" cy="4654528"/>
          </a:xfrm>
        </p:spPr>
        <p:txBody>
          <a:bodyPr/>
          <a:lstStyle/>
          <a:p>
            <a:r>
              <a:rPr lang="en-US" dirty="0"/>
              <a:t>To create a variable, scroll down to the Variables section</a:t>
            </a:r>
          </a:p>
          <a:p>
            <a:r>
              <a:rPr lang="en-US" dirty="0"/>
              <a:t>Select Make a Variable and Name it.</a:t>
            </a:r>
          </a:p>
          <a:p>
            <a:r>
              <a:rPr lang="en-US" dirty="0"/>
              <a:t>In the example below, a variable called “circumference” has been made</a:t>
            </a:r>
          </a:p>
        </p:txBody>
      </p:sp>
      <p:sp>
        <p:nvSpPr>
          <p:cNvPr id="4" name="Footer Placeholder 3"/>
          <p:cNvSpPr>
            <a:spLocks noGrp="1"/>
          </p:cNvSpPr>
          <p:nvPr>
            <p:ph type="ftr" sz="quarter" idx="11"/>
          </p:nvPr>
        </p:nvSpPr>
        <p:spPr/>
        <p:txBody>
          <a:bodyPr/>
          <a:lstStyle/>
          <a:p>
            <a:r>
              <a:rPr lang="en-US"/>
              <a:t>Copyright © 2020 SPIKE Prime Lessons (primelessons.org) CC-BY-NC-SA.  (Last edit: 5/30/2020)</a:t>
            </a:r>
          </a:p>
        </p:txBody>
      </p:sp>
      <p:sp>
        <p:nvSpPr>
          <p:cNvPr id="5" name="Slide Number Placeholder 4"/>
          <p:cNvSpPr>
            <a:spLocks noGrp="1"/>
          </p:cNvSpPr>
          <p:nvPr>
            <p:ph type="sldNum" sz="quarter" idx="12"/>
          </p:nvPr>
        </p:nvSpPr>
        <p:spPr/>
        <p:txBody>
          <a:bodyPr/>
          <a:lstStyle/>
          <a:p>
            <a:fld id="{4382A7F7-08BF-4252-8141-63FB96055BBB}" type="slidenum">
              <a:rPr lang="en-US" smtClean="0"/>
              <a:t>5</a:t>
            </a:fld>
            <a:endParaRPr lang="en-US"/>
          </a:p>
        </p:txBody>
      </p:sp>
      <p:pic>
        <p:nvPicPr>
          <p:cNvPr id="10" name="Picture 9" descr="Screen Shot 2019-12-24 at 10.02.56 PM.png">
            <a:extLst>
              <a:ext uri="{FF2B5EF4-FFF2-40B4-BE49-F238E27FC236}">
                <a16:creationId xmlns:a16="http://schemas.microsoft.com/office/drawing/2014/main" id="{1CC6F7E8-D568-EB43-915C-AA06A543DD0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01404" y="3429000"/>
            <a:ext cx="4660900" cy="2679700"/>
          </a:xfrm>
          <a:prstGeom prst="rect">
            <a:avLst/>
          </a:prstGeom>
        </p:spPr>
      </p:pic>
    </p:spTree>
    <p:extLst>
      <p:ext uri="{BB962C8B-B14F-4D97-AF65-F5344CB8AC3E}">
        <p14:creationId xmlns:p14="http://schemas.microsoft.com/office/powerpoint/2010/main" val="19582769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Writing to a Variable</a:t>
            </a:r>
          </a:p>
        </p:txBody>
      </p:sp>
      <p:sp>
        <p:nvSpPr>
          <p:cNvPr id="3" name="Content Placeholder 2"/>
          <p:cNvSpPr>
            <a:spLocks noGrp="1"/>
          </p:cNvSpPr>
          <p:nvPr>
            <p:ph idx="1"/>
          </p:nvPr>
        </p:nvSpPr>
        <p:spPr>
          <a:xfrm>
            <a:off x="227874" y="1505616"/>
            <a:ext cx="4063571" cy="638978"/>
          </a:xfrm>
        </p:spPr>
        <p:txBody>
          <a:bodyPr>
            <a:normAutofit lnSpcReduction="10000"/>
          </a:bodyPr>
          <a:lstStyle/>
          <a:p>
            <a:r>
              <a:rPr lang="en-US" sz="1900" dirty="0"/>
              <a:t>Once you have created the variable, it will appear in the menu bar.</a:t>
            </a:r>
          </a:p>
        </p:txBody>
      </p:sp>
      <p:sp>
        <p:nvSpPr>
          <p:cNvPr id="4" name="Footer Placeholder 3"/>
          <p:cNvSpPr>
            <a:spLocks noGrp="1"/>
          </p:cNvSpPr>
          <p:nvPr>
            <p:ph type="ftr" sz="quarter" idx="11"/>
          </p:nvPr>
        </p:nvSpPr>
        <p:spPr/>
        <p:txBody>
          <a:bodyPr/>
          <a:lstStyle/>
          <a:p>
            <a:r>
              <a:rPr lang="en-US"/>
              <a:t>Copyright © 2020 SPIKE Prime Lessons (primelessons.org) CC-BY-NC-SA.  (Last edit: 5/30/2020)</a:t>
            </a:r>
          </a:p>
        </p:txBody>
      </p:sp>
      <p:sp>
        <p:nvSpPr>
          <p:cNvPr id="5" name="Slide Number Placeholder 4"/>
          <p:cNvSpPr>
            <a:spLocks noGrp="1"/>
          </p:cNvSpPr>
          <p:nvPr>
            <p:ph type="sldNum" sz="quarter" idx="12"/>
          </p:nvPr>
        </p:nvSpPr>
        <p:spPr/>
        <p:txBody>
          <a:bodyPr/>
          <a:lstStyle/>
          <a:p>
            <a:fld id="{4382A7F7-08BF-4252-8141-63FB96055BBB}" type="slidenum">
              <a:rPr lang="en-US" smtClean="0"/>
              <a:t>6</a:t>
            </a:fld>
            <a:endParaRPr lang="en-US"/>
          </a:p>
        </p:txBody>
      </p:sp>
      <p:pic>
        <p:nvPicPr>
          <p:cNvPr id="6" name="Picture 5" descr="Screen Shot 2019-12-24 at 10.03.05 PM.png">
            <a:extLst>
              <a:ext uri="{FF2B5EF4-FFF2-40B4-BE49-F238E27FC236}">
                <a16:creationId xmlns:a16="http://schemas.microsoft.com/office/drawing/2014/main" id="{6F092495-E2D4-414A-A679-DB99144AA36A}"/>
              </a:ext>
            </a:extLst>
          </p:cNvPr>
          <p:cNvPicPr>
            <a:picLocks noChangeAspect="1"/>
          </p:cNvPicPr>
          <p:nvPr/>
        </p:nvPicPr>
        <p:blipFill rotWithShape="1">
          <a:blip r:embed="rId2">
            <a:extLst>
              <a:ext uri="{28A0092B-C50C-407E-A947-70E740481C1C}">
                <a14:useLocalDpi xmlns:a14="http://schemas.microsoft.com/office/drawing/2010/main" val="0"/>
              </a:ext>
            </a:extLst>
          </a:blip>
          <a:srcRect l="20176" t="19061" r="7106"/>
          <a:stretch/>
        </p:blipFill>
        <p:spPr>
          <a:xfrm>
            <a:off x="312002" y="2068985"/>
            <a:ext cx="2798285" cy="4091159"/>
          </a:xfrm>
          <a:prstGeom prst="rect">
            <a:avLst/>
          </a:prstGeom>
        </p:spPr>
      </p:pic>
      <p:sp>
        <p:nvSpPr>
          <p:cNvPr id="7" name="Rectangle 6">
            <a:extLst>
              <a:ext uri="{FF2B5EF4-FFF2-40B4-BE49-F238E27FC236}">
                <a16:creationId xmlns:a16="http://schemas.microsoft.com/office/drawing/2014/main" id="{E59BABC3-75C7-264D-99CA-956608F4B8EF}"/>
              </a:ext>
            </a:extLst>
          </p:cNvPr>
          <p:cNvSpPr/>
          <p:nvPr/>
        </p:nvSpPr>
        <p:spPr>
          <a:xfrm>
            <a:off x="278950" y="3559260"/>
            <a:ext cx="3004113" cy="638978"/>
          </a:xfrm>
          <a:prstGeom prst="rect">
            <a:avLst/>
          </a:prstGeom>
          <a:noFill/>
          <a:ln w="571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Screen Shot 2019-12-24 at 9.49.10 PM.png">
            <a:extLst>
              <a:ext uri="{FF2B5EF4-FFF2-40B4-BE49-F238E27FC236}">
                <a16:creationId xmlns:a16="http://schemas.microsoft.com/office/drawing/2014/main" id="{494728F0-BEBF-134D-879B-A9B4A635103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0" y="4198238"/>
            <a:ext cx="3903108" cy="874055"/>
          </a:xfrm>
          <a:prstGeom prst="rect">
            <a:avLst/>
          </a:prstGeom>
        </p:spPr>
      </p:pic>
      <p:sp>
        <p:nvSpPr>
          <p:cNvPr id="9" name="Content Placeholder 2">
            <a:extLst>
              <a:ext uri="{FF2B5EF4-FFF2-40B4-BE49-F238E27FC236}">
                <a16:creationId xmlns:a16="http://schemas.microsoft.com/office/drawing/2014/main" id="{BAB2475C-189E-2E46-9416-F593BB133EF7}"/>
              </a:ext>
            </a:extLst>
          </p:cNvPr>
          <p:cNvSpPr txBox="1">
            <a:spLocks/>
          </p:cNvSpPr>
          <p:nvPr/>
        </p:nvSpPr>
        <p:spPr>
          <a:xfrm>
            <a:off x="4526280" y="1455253"/>
            <a:ext cx="4063571" cy="2565904"/>
          </a:xfrm>
          <a:prstGeom prst="rect">
            <a:avLst/>
          </a:prstGeom>
        </p:spPr>
        <p:txBody>
          <a:bodyPr vert="horz" lIns="0" tIns="45720" rIns="0" bIns="45720" rtlCol="0">
            <a:normAutofit fontScale="92500" lnSpcReduction="2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dirty="0"/>
              <a:t>In the example below, Circumference is set to the circumference of the EV3 Educator robot wheel in centimeters.</a:t>
            </a:r>
          </a:p>
          <a:p>
            <a:r>
              <a:rPr lang="en-US" dirty="0"/>
              <a:t>Circumference = Pi X Wheel Diameter</a:t>
            </a:r>
          </a:p>
          <a:p>
            <a:r>
              <a:rPr lang="en-US" dirty="0"/>
              <a:t>Circumference = 3.14 X 5.6</a:t>
            </a:r>
          </a:p>
          <a:p>
            <a:endParaRPr lang="en-US" dirty="0"/>
          </a:p>
          <a:p>
            <a:r>
              <a:rPr lang="en-US" dirty="0"/>
              <a:t>This can be calculated using a Math Block</a:t>
            </a:r>
          </a:p>
          <a:p>
            <a:endParaRPr lang="en-US" dirty="0"/>
          </a:p>
        </p:txBody>
      </p:sp>
      <p:cxnSp>
        <p:nvCxnSpPr>
          <p:cNvPr id="12" name="Straight Connector 11">
            <a:extLst>
              <a:ext uri="{FF2B5EF4-FFF2-40B4-BE49-F238E27FC236}">
                <a16:creationId xmlns:a16="http://schemas.microsoft.com/office/drawing/2014/main" id="{5ABFCCB9-C251-F249-AD99-0B8B32370E2B}"/>
              </a:ext>
            </a:extLst>
          </p:cNvPr>
          <p:cNvCxnSpPr/>
          <p:nvPr/>
        </p:nvCxnSpPr>
        <p:spPr>
          <a:xfrm>
            <a:off x="4313479" y="1505616"/>
            <a:ext cx="0" cy="465452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217793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A4EC868C-BE6D-4590-8662-7289C06D2BB7}"/>
              </a:ext>
            </a:extLst>
          </p:cNvPr>
          <p:cNvPicPr>
            <a:picLocks noChangeAspect="1"/>
          </p:cNvPicPr>
          <p:nvPr/>
        </p:nvPicPr>
        <p:blipFill>
          <a:blip r:embed="rId2"/>
          <a:stretch>
            <a:fillRect/>
          </a:stretch>
        </p:blipFill>
        <p:spPr>
          <a:xfrm>
            <a:off x="4636665" y="2099701"/>
            <a:ext cx="4201247" cy="1550460"/>
          </a:xfrm>
          <a:prstGeom prst="rect">
            <a:avLst/>
          </a:prstGeom>
        </p:spPr>
      </p:pic>
      <p:sp>
        <p:nvSpPr>
          <p:cNvPr id="2" name="Title 1"/>
          <p:cNvSpPr>
            <a:spLocks noGrp="1"/>
          </p:cNvSpPr>
          <p:nvPr>
            <p:ph type="title"/>
          </p:nvPr>
        </p:nvSpPr>
        <p:spPr/>
        <p:txBody>
          <a:bodyPr/>
          <a:lstStyle/>
          <a:p>
            <a:r>
              <a:rPr lang="en-US" dirty="0"/>
              <a:t>Reading a Variable</a:t>
            </a:r>
          </a:p>
        </p:txBody>
      </p:sp>
      <p:sp>
        <p:nvSpPr>
          <p:cNvPr id="3" name="Content Placeholder 2"/>
          <p:cNvSpPr>
            <a:spLocks noGrp="1"/>
          </p:cNvSpPr>
          <p:nvPr>
            <p:ph idx="1"/>
          </p:nvPr>
        </p:nvSpPr>
        <p:spPr>
          <a:xfrm>
            <a:off x="227875" y="1505616"/>
            <a:ext cx="3512268" cy="4654528"/>
          </a:xfrm>
        </p:spPr>
        <p:txBody>
          <a:bodyPr/>
          <a:lstStyle/>
          <a:p>
            <a:r>
              <a:rPr lang="en-US" dirty="0"/>
              <a:t>The variable can now be used in any block with an oval shape operator where you would normally type in a value</a:t>
            </a:r>
          </a:p>
          <a:p>
            <a:r>
              <a:rPr lang="en-US" dirty="0"/>
              <a:t>In the example on the right, the circumference is used to move the robot forward 20 centimeters (20 CM/Centimeters in a Circumference)</a:t>
            </a:r>
          </a:p>
          <a:p>
            <a:r>
              <a:rPr lang="en-US" dirty="0"/>
              <a:t>For example, if the circumference was 10CM, the robot would have to move 2 rotations to move 20CM.</a:t>
            </a:r>
          </a:p>
        </p:txBody>
      </p:sp>
      <p:sp>
        <p:nvSpPr>
          <p:cNvPr id="4" name="Footer Placeholder 3"/>
          <p:cNvSpPr>
            <a:spLocks noGrp="1"/>
          </p:cNvSpPr>
          <p:nvPr>
            <p:ph type="ftr" sz="quarter" idx="11"/>
          </p:nvPr>
        </p:nvSpPr>
        <p:spPr/>
        <p:txBody>
          <a:bodyPr/>
          <a:lstStyle/>
          <a:p>
            <a:r>
              <a:rPr lang="en-US"/>
              <a:t>Copyright © 2020 SPIKE Prime Lessons (primelessons.org) CC-BY-NC-SA.  (Last edit: 5/30/2020)</a:t>
            </a:r>
          </a:p>
        </p:txBody>
      </p:sp>
      <p:sp>
        <p:nvSpPr>
          <p:cNvPr id="5" name="Slide Number Placeholder 4"/>
          <p:cNvSpPr>
            <a:spLocks noGrp="1"/>
          </p:cNvSpPr>
          <p:nvPr>
            <p:ph type="sldNum" sz="quarter" idx="12"/>
          </p:nvPr>
        </p:nvSpPr>
        <p:spPr/>
        <p:txBody>
          <a:bodyPr/>
          <a:lstStyle/>
          <a:p>
            <a:fld id="{4382A7F7-08BF-4252-8141-63FB96055BBB}" type="slidenum">
              <a:rPr lang="en-US" smtClean="0"/>
              <a:t>7</a:t>
            </a:fld>
            <a:endParaRPr lang="en-US"/>
          </a:p>
        </p:txBody>
      </p:sp>
      <p:cxnSp>
        <p:nvCxnSpPr>
          <p:cNvPr id="9" name="Straight Arrow Connector 8">
            <a:extLst>
              <a:ext uri="{FF2B5EF4-FFF2-40B4-BE49-F238E27FC236}">
                <a16:creationId xmlns:a16="http://schemas.microsoft.com/office/drawing/2014/main" id="{1EA8B771-6F1D-3848-A3B8-2C37C72F59B8}"/>
              </a:ext>
            </a:extLst>
          </p:cNvPr>
          <p:cNvCxnSpPr>
            <a:cxnSpLocks/>
          </p:cNvCxnSpPr>
          <p:nvPr/>
        </p:nvCxnSpPr>
        <p:spPr>
          <a:xfrm flipV="1">
            <a:off x="7425344" y="2429999"/>
            <a:ext cx="0" cy="728837"/>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pic>
        <p:nvPicPr>
          <p:cNvPr id="10" name="Picture 9" descr="A picture containing fruit&#10;&#10;Description automatically generated">
            <a:extLst>
              <a:ext uri="{FF2B5EF4-FFF2-40B4-BE49-F238E27FC236}">
                <a16:creationId xmlns:a16="http://schemas.microsoft.com/office/drawing/2014/main" id="{F49F07CC-D154-4677-8308-FAB0922A1DF4}"/>
              </a:ext>
            </a:extLst>
          </p:cNvPr>
          <p:cNvPicPr>
            <a:picLocks noChangeAspect="1"/>
          </p:cNvPicPr>
          <p:nvPr/>
        </p:nvPicPr>
        <p:blipFill>
          <a:blip r:embed="rId3"/>
          <a:stretch>
            <a:fillRect/>
          </a:stretch>
        </p:blipFill>
        <p:spPr>
          <a:xfrm>
            <a:off x="3942532" y="4704181"/>
            <a:ext cx="4979592" cy="664493"/>
          </a:xfrm>
          <a:prstGeom prst="rect">
            <a:avLst/>
          </a:prstGeom>
        </p:spPr>
      </p:pic>
    </p:spTree>
    <p:extLst>
      <p:ext uri="{BB962C8B-B14F-4D97-AF65-F5344CB8AC3E}">
        <p14:creationId xmlns:p14="http://schemas.microsoft.com/office/powerpoint/2010/main" val="35453607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4E25F9-5956-8A42-980E-0B4D9FA0BD19}"/>
              </a:ext>
            </a:extLst>
          </p:cNvPr>
          <p:cNvSpPr>
            <a:spLocks noGrp="1"/>
          </p:cNvSpPr>
          <p:nvPr>
            <p:ph type="title"/>
          </p:nvPr>
        </p:nvSpPr>
        <p:spPr/>
        <p:txBody>
          <a:bodyPr/>
          <a:lstStyle/>
          <a:p>
            <a:r>
              <a:rPr lang="en-US" dirty="0"/>
              <a:t>Putting it all together</a:t>
            </a:r>
          </a:p>
        </p:txBody>
      </p:sp>
      <p:sp>
        <p:nvSpPr>
          <p:cNvPr id="3" name="Content Placeholder 2">
            <a:extLst>
              <a:ext uri="{FF2B5EF4-FFF2-40B4-BE49-F238E27FC236}">
                <a16:creationId xmlns:a16="http://schemas.microsoft.com/office/drawing/2014/main" id="{20F42249-D189-444F-AF95-D43866A41C05}"/>
              </a:ext>
            </a:extLst>
          </p:cNvPr>
          <p:cNvSpPr>
            <a:spLocks noGrp="1"/>
          </p:cNvSpPr>
          <p:nvPr>
            <p:ph idx="1"/>
          </p:nvPr>
        </p:nvSpPr>
        <p:spPr>
          <a:xfrm>
            <a:off x="227874" y="1505616"/>
            <a:ext cx="8281125" cy="4654528"/>
          </a:xfrm>
        </p:spPr>
        <p:txBody>
          <a:bodyPr/>
          <a:lstStyle/>
          <a:p>
            <a:r>
              <a:rPr lang="en-US" dirty="0"/>
              <a:t>In this example, the program moves 20CM</a:t>
            </a:r>
          </a:p>
          <a:p>
            <a:r>
              <a:rPr lang="en-US" dirty="0"/>
              <a:t>First set the variable “circumference” before using it in the program</a:t>
            </a:r>
          </a:p>
          <a:p>
            <a:r>
              <a:rPr lang="en-US" dirty="0"/>
              <a:t>Use the variable in the movement block</a:t>
            </a:r>
          </a:p>
        </p:txBody>
      </p:sp>
      <p:sp>
        <p:nvSpPr>
          <p:cNvPr id="4" name="Footer Placeholder 3">
            <a:extLst>
              <a:ext uri="{FF2B5EF4-FFF2-40B4-BE49-F238E27FC236}">
                <a16:creationId xmlns:a16="http://schemas.microsoft.com/office/drawing/2014/main" id="{D14D7176-E4B4-644D-B938-1AF973122C04}"/>
              </a:ext>
            </a:extLst>
          </p:cNvPr>
          <p:cNvSpPr>
            <a:spLocks noGrp="1"/>
          </p:cNvSpPr>
          <p:nvPr>
            <p:ph type="ftr" sz="quarter" idx="11"/>
          </p:nvPr>
        </p:nvSpPr>
        <p:spPr/>
        <p:txBody>
          <a:bodyPr/>
          <a:lstStyle/>
          <a:p>
            <a:r>
              <a:rPr lang="en-US"/>
              <a:t>Copyright © 2020 SPIKE Prime Lessons (primelessons.org) CC-BY-NC-SA.  (Last edit: 5/30/2020)</a:t>
            </a:r>
          </a:p>
        </p:txBody>
      </p:sp>
      <p:sp>
        <p:nvSpPr>
          <p:cNvPr id="5" name="Slide Number Placeholder 4">
            <a:extLst>
              <a:ext uri="{FF2B5EF4-FFF2-40B4-BE49-F238E27FC236}">
                <a16:creationId xmlns:a16="http://schemas.microsoft.com/office/drawing/2014/main" id="{FFEEFE6E-1897-3E46-A0CC-57C959EB3733}"/>
              </a:ext>
            </a:extLst>
          </p:cNvPr>
          <p:cNvSpPr>
            <a:spLocks noGrp="1"/>
          </p:cNvSpPr>
          <p:nvPr>
            <p:ph type="sldNum" sz="quarter" idx="12"/>
          </p:nvPr>
        </p:nvSpPr>
        <p:spPr/>
        <p:txBody>
          <a:bodyPr/>
          <a:lstStyle/>
          <a:p>
            <a:fld id="{4382A7F7-08BF-4252-8141-63FB96055BBB}" type="slidenum">
              <a:rPr lang="en-US" smtClean="0"/>
              <a:t>8</a:t>
            </a:fld>
            <a:endParaRPr lang="en-US"/>
          </a:p>
        </p:txBody>
      </p:sp>
      <p:pic>
        <p:nvPicPr>
          <p:cNvPr id="8" name="Picture 7" descr="A screenshot of a cell phone&#10;&#10;Description automatically generated">
            <a:extLst>
              <a:ext uri="{FF2B5EF4-FFF2-40B4-BE49-F238E27FC236}">
                <a16:creationId xmlns:a16="http://schemas.microsoft.com/office/drawing/2014/main" id="{3C129DD6-3E9E-438D-8F35-3E79A997BFF7}"/>
              </a:ext>
            </a:extLst>
          </p:cNvPr>
          <p:cNvPicPr>
            <a:picLocks noChangeAspect="1"/>
          </p:cNvPicPr>
          <p:nvPr/>
        </p:nvPicPr>
        <p:blipFill>
          <a:blip r:embed="rId2"/>
          <a:stretch>
            <a:fillRect/>
          </a:stretch>
        </p:blipFill>
        <p:spPr>
          <a:xfrm>
            <a:off x="1045194" y="3259926"/>
            <a:ext cx="7006995" cy="2377992"/>
          </a:xfrm>
          <a:prstGeom prst="rect">
            <a:avLst/>
          </a:prstGeom>
        </p:spPr>
      </p:pic>
    </p:spTree>
    <p:extLst>
      <p:ext uri="{BB962C8B-B14F-4D97-AF65-F5344CB8AC3E}">
        <p14:creationId xmlns:p14="http://schemas.microsoft.com/office/powerpoint/2010/main" val="5647048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descr="A screenshot of a cell phone&#10;&#10;Description automatically generated">
            <a:extLst>
              <a:ext uri="{FF2B5EF4-FFF2-40B4-BE49-F238E27FC236}">
                <a16:creationId xmlns:a16="http://schemas.microsoft.com/office/drawing/2014/main" id="{A656E9D8-1CEC-485C-BE4D-085AEF663B85}"/>
              </a:ext>
            </a:extLst>
          </p:cNvPr>
          <p:cNvPicPr>
            <a:picLocks noChangeAspect="1"/>
          </p:cNvPicPr>
          <p:nvPr/>
        </p:nvPicPr>
        <p:blipFill>
          <a:blip r:embed="rId2"/>
          <a:stretch>
            <a:fillRect/>
          </a:stretch>
        </p:blipFill>
        <p:spPr>
          <a:xfrm>
            <a:off x="373584" y="2276643"/>
            <a:ext cx="2697531" cy="3751451"/>
          </a:xfrm>
          <a:prstGeom prst="rect">
            <a:avLst/>
          </a:prstGeom>
        </p:spPr>
      </p:pic>
      <p:sp>
        <p:nvSpPr>
          <p:cNvPr id="2" name="Title 1"/>
          <p:cNvSpPr>
            <a:spLocks noGrp="1"/>
          </p:cNvSpPr>
          <p:nvPr>
            <p:ph type="title"/>
          </p:nvPr>
        </p:nvSpPr>
        <p:spPr/>
        <p:txBody>
          <a:bodyPr/>
          <a:lstStyle/>
          <a:p>
            <a:r>
              <a:rPr lang="en-US" dirty="0"/>
              <a:t>Changing Variables</a:t>
            </a:r>
          </a:p>
        </p:txBody>
      </p:sp>
      <p:sp>
        <p:nvSpPr>
          <p:cNvPr id="3" name="Content Placeholder 2"/>
          <p:cNvSpPr>
            <a:spLocks noGrp="1"/>
          </p:cNvSpPr>
          <p:nvPr>
            <p:ph idx="1"/>
          </p:nvPr>
        </p:nvSpPr>
        <p:spPr>
          <a:xfrm>
            <a:off x="227874" y="1505616"/>
            <a:ext cx="4063571" cy="638978"/>
          </a:xfrm>
        </p:spPr>
        <p:txBody>
          <a:bodyPr>
            <a:normAutofit lnSpcReduction="10000"/>
          </a:bodyPr>
          <a:lstStyle/>
          <a:p>
            <a:r>
              <a:rPr lang="en-US" sz="1900" dirty="0"/>
              <a:t>Once you have created the variable, it will appear in the menu bar.</a:t>
            </a:r>
          </a:p>
        </p:txBody>
      </p:sp>
      <p:sp>
        <p:nvSpPr>
          <p:cNvPr id="4" name="Footer Placeholder 3"/>
          <p:cNvSpPr>
            <a:spLocks noGrp="1"/>
          </p:cNvSpPr>
          <p:nvPr>
            <p:ph type="ftr" sz="quarter" idx="11"/>
          </p:nvPr>
        </p:nvSpPr>
        <p:spPr/>
        <p:txBody>
          <a:bodyPr/>
          <a:lstStyle/>
          <a:p>
            <a:r>
              <a:rPr lang="en-US"/>
              <a:t>Copyright © 2020 SPIKE Prime Lessons (primelessons.org) CC-BY-NC-SA.  (Last edit: 5/30/2020)</a:t>
            </a:r>
          </a:p>
        </p:txBody>
      </p:sp>
      <p:sp>
        <p:nvSpPr>
          <p:cNvPr id="5" name="Slide Number Placeholder 4"/>
          <p:cNvSpPr>
            <a:spLocks noGrp="1"/>
          </p:cNvSpPr>
          <p:nvPr>
            <p:ph type="sldNum" sz="quarter" idx="12"/>
          </p:nvPr>
        </p:nvSpPr>
        <p:spPr/>
        <p:txBody>
          <a:bodyPr/>
          <a:lstStyle/>
          <a:p>
            <a:fld id="{4382A7F7-08BF-4252-8141-63FB96055BBB}" type="slidenum">
              <a:rPr lang="en-US" smtClean="0"/>
              <a:t>9</a:t>
            </a:fld>
            <a:endParaRPr lang="en-US"/>
          </a:p>
        </p:txBody>
      </p:sp>
      <p:sp>
        <p:nvSpPr>
          <p:cNvPr id="7" name="Rectangle 6">
            <a:extLst>
              <a:ext uri="{FF2B5EF4-FFF2-40B4-BE49-F238E27FC236}">
                <a16:creationId xmlns:a16="http://schemas.microsoft.com/office/drawing/2014/main" id="{E59BABC3-75C7-264D-99CA-956608F4B8EF}"/>
              </a:ext>
            </a:extLst>
          </p:cNvPr>
          <p:cNvSpPr/>
          <p:nvPr/>
        </p:nvSpPr>
        <p:spPr>
          <a:xfrm>
            <a:off x="312002" y="4160540"/>
            <a:ext cx="3004113" cy="580575"/>
          </a:xfrm>
          <a:prstGeom prst="rect">
            <a:avLst/>
          </a:prstGeom>
          <a:noFill/>
          <a:ln w="571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2">
            <a:extLst>
              <a:ext uri="{FF2B5EF4-FFF2-40B4-BE49-F238E27FC236}">
                <a16:creationId xmlns:a16="http://schemas.microsoft.com/office/drawing/2014/main" id="{BAB2475C-189E-2E46-9416-F593BB133EF7}"/>
              </a:ext>
            </a:extLst>
          </p:cNvPr>
          <p:cNvSpPr txBox="1">
            <a:spLocks/>
          </p:cNvSpPr>
          <p:nvPr/>
        </p:nvSpPr>
        <p:spPr>
          <a:xfrm>
            <a:off x="4526280" y="1455253"/>
            <a:ext cx="4063571" cy="2565904"/>
          </a:xfrm>
          <a:prstGeom prst="rect">
            <a:avLst/>
          </a:prstGeom>
        </p:spPr>
        <p:txBody>
          <a:bodyPr vert="horz" lIns="0" tIns="45720" rIns="0" bIns="45720" rtlCol="0">
            <a:normAutofit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dirty="0"/>
              <a:t>In the example below, counter is initialized to 1. The change by 2 will add 2 to the counter. </a:t>
            </a:r>
          </a:p>
          <a:p>
            <a:r>
              <a:rPr lang="en-US" dirty="0"/>
              <a:t>The display block will show a 3 on the screen since 1 + 2 = 3</a:t>
            </a:r>
          </a:p>
          <a:p>
            <a:r>
              <a:rPr lang="en-US" dirty="0"/>
              <a:t>Note that you can change by a negative number as well – this will subtract from the variable. </a:t>
            </a:r>
          </a:p>
          <a:p>
            <a:endParaRPr lang="en-US" dirty="0"/>
          </a:p>
        </p:txBody>
      </p:sp>
      <p:cxnSp>
        <p:nvCxnSpPr>
          <p:cNvPr id="12" name="Straight Connector 11">
            <a:extLst>
              <a:ext uri="{FF2B5EF4-FFF2-40B4-BE49-F238E27FC236}">
                <a16:creationId xmlns:a16="http://schemas.microsoft.com/office/drawing/2014/main" id="{5ABFCCB9-C251-F249-AD99-0B8B32370E2B}"/>
              </a:ext>
            </a:extLst>
          </p:cNvPr>
          <p:cNvCxnSpPr/>
          <p:nvPr/>
        </p:nvCxnSpPr>
        <p:spPr>
          <a:xfrm>
            <a:off x="4313479" y="1505616"/>
            <a:ext cx="0" cy="4654528"/>
          </a:xfrm>
          <a:prstGeom prst="line">
            <a:avLst/>
          </a:prstGeom>
        </p:spPr>
        <p:style>
          <a:lnRef idx="1">
            <a:schemeClr val="accent1"/>
          </a:lnRef>
          <a:fillRef idx="0">
            <a:schemeClr val="accent1"/>
          </a:fillRef>
          <a:effectRef idx="0">
            <a:schemeClr val="accent1"/>
          </a:effectRef>
          <a:fontRef idx="minor">
            <a:schemeClr val="tx1"/>
          </a:fontRef>
        </p:style>
      </p:cxnSp>
      <p:pic>
        <p:nvPicPr>
          <p:cNvPr id="18" name="Picture 17" descr="A screenshot of a cell phone&#10;&#10;Description automatically generated">
            <a:extLst>
              <a:ext uri="{FF2B5EF4-FFF2-40B4-BE49-F238E27FC236}">
                <a16:creationId xmlns:a16="http://schemas.microsoft.com/office/drawing/2014/main" id="{2B3D115E-73A5-40E0-8A9B-FE11FDD20347}"/>
              </a:ext>
            </a:extLst>
          </p:cNvPr>
          <p:cNvPicPr>
            <a:picLocks noChangeAspect="1"/>
          </p:cNvPicPr>
          <p:nvPr/>
        </p:nvPicPr>
        <p:blipFill>
          <a:blip r:embed="rId3"/>
          <a:stretch>
            <a:fillRect/>
          </a:stretch>
        </p:blipFill>
        <p:spPr>
          <a:xfrm>
            <a:off x="5164606" y="4152368"/>
            <a:ext cx="2786917" cy="1789971"/>
          </a:xfrm>
          <a:prstGeom prst="rect">
            <a:avLst/>
          </a:prstGeom>
        </p:spPr>
      </p:pic>
    </p:spTree>
    <p:extLst>
      <p:ext uri="{BB962C8B-B14F-4D97-AF65-F5344CB8AC3E}">
        <p14:creationId xmlns:p14="http://schemas.microsoft.com/office/powerpoint/2010/main" val="2117987782"/>
      </p:ext>
    </p:extLst>
  </p:cSld>
  <p:clrMapOvr>
    <a:masterClrMapping/>
  </p:clrMapOvr>
</p:sld>
</file>

<file path=ppt/theme/theme1.xml><?xml version="1.0" encoding="utf-8"?>
<a:theme xmlns:a="http://schemas.openxmlformats.org/drawingml/2006/main" name="Dividend">
  <a:themeElements>
    <a:clrScheme name="Spike Prime Lessons">
      <a:dk1>
        <a:srgbClr val="000000"/>
      </a:dk1>
      <a:lt1>
        <a:srgbClr val="FFFFFF"/>
      </a:lt1>
      <a:dk2>
        <a:srgbClr val="000000"/>
      </a:dk2>
      <a:lt2>
        <a:srgbClr val="FFFFFF"/>
      </a:lt2>
      <a:accent1>
        <a:srgbClr val="FFD500"/>
      </a:accent1>
      <a:accent2>
        <a:srgbClr val="961BDB"/>
      </a:accent2>
      <a:accent3>
        <a:srgbClr val="FF0000"/>
      </a:accent3>
      <a:accent4>
        <a:srgbClr val="65D7FF"/>
      </a:accent4>
      <a:accent5>
        <a:srgbClr val="5B9BD5"/>
      </a:accent5>
      <a:accent6>
        <a:srgbClr val="70AD47"/>
      </a:accent6>
      <a:hlink>
        <a:srgbClr val="961BDB"/>
      </a:hlink>
      <a:folHlink>
        <a:srgbClr val="65D7FF"/>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Spike Prime Template.potx" id="{C1D969FE-89B1-4BE4-BDFA-C32471023150}" vid="{4149DA99-3325-4DAE-8A1C-4D0296C099A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1780</TotalTime>
  <Words>1069</Words>
  <Application>Microsoft Macintosh PowerPoint</Application>
  <PresentationFormat>On-screen Show (4:3)</PresentationFormat>
  <Paragraphs>97</Paragraphs>
  <Slides>14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vt:lpstr>
      <vt:lpstr>Calibri</vt:lpstr>
      <vt:lpstr>Gill Sans MT</vt:lpstr>
      <vt:lpstr>Helvetica Neue</vt:lpstr>
      <vt:lpstr>Tahoma</vt:lpstr>
      <vt:lpstr>Wingdings</vt:lpstr>
      <vt:lpstr>Wingdings 2</vt:lpstr>
      <vt:lpstr>Dividend</vt:lpstr>
      <vt:lpstr>VARIABLES</vt:lpstr>
      <vt:lpstr>Lesson Objectives</vt:lpstr>
      <vt:lpstr>Variables</vt:lpstr>
      <vt:lpstr>Why Variables?</vt:lpstr>
      <vt:lpstr>Creating a Variable</vt:lpstr>
      <vt:lpstr>Writing to a Variable</vt:lpstr>
      <vt:lpstr>Reading a Variable</vt:lpstr>
      <vt:lpstr>Putting it all together</vt:lpstr>
      <vt:lpstr>Changing Variables</vt:lpstr>
      <vt:lpstr>Challenges</vt:lpstr>
      <vt:lpstr>Solution: Count Clicks</vt:lpstr>
      <vt:lpstr>Solution: Count the Lines</vt:lpstr>
      <vt:lpstr>Non-numeric Variables</vt:lpstr>
      <vt:lpstr>CREDITS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BEGINNER PROGRAMMING LESSON</dc:title>
  <dc:creator>Srinivasan Seshan</dc:creator>
  <cp:lastModifiedBy>Srinivasan Seshan</cp:lastModifiedBy>
  <cp:revision>140</cp:revision>
  <dcterms:created xsi:type="dcterms:W3CDTF">2016-07-04T02:35:12Z</dcterms:created>
  <dcterms:modified xsi:type="dcterms:W3CDTF">2020-06-02T13:50:51Z</dcterms:modified>
</cp:coreProperties>
</file>