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20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6829B6-BDB7-4A41-9061-848F508BE0AD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B3B895B3-142E-4C0C-A574-0DDA897E8B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EAB8436-6106-41E3-AB0E-CE0ACE7D72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5D07940E-BE9C-469C-9775-017DC12E2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8C9926D-9CEE-4A63-8B9E-2D6DB4D5FC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distance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Distance Sensor</a:t>
            </a:r>
          </a:p>
          <a:p>
            <a:r>
              <a:rPr lang="en-US" dirty="0"/>
              <a:t>Learn how to use the Wait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distance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distance to an object or surface using ultrasonic technology</a:t>
            </a:r>
          </a:p>
          <a:p>
            <a:r>
              <a:rPr lang="en-US" dirty="0"/>
              <a:t>There are also lights around the ultrasonic sensor (4 segments) that can be programmed individually (see Lights Lesson)</a:t>
            </a:r>
          </a:p>
          <a:p>
            <a:r>
              <a:rPr lang="en-US" dirty="0"/>
              <a:t>The sensor can sense distances from 50-2000mm</a:t>
            </a:r>
          </a:p>
          <a:p>
            <a:r>
              <a:rPr lang="en-US" dirty="0"/>
              <a:t>There is a fast sensing capability from 50-300mm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distance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Distance Sensor must be initialized before use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r>
              <a:rPr lang="en-US" dirty="0"/>
              <a:t>The Distance Sensor can measure the distance to an object or surface using ultrasonic</a:t>
            </a:r>
          </a:p>
          <a:p>
            <a:r>
              <a:rPr lang="en-US" dirty="0"/>
              <a:t>You can also program the lights around the sensor. This is covered in a different lesson.</a:t>
            </a:r>
          </a:p>
          <a:p>
            <a:r>
              <a:rPr lang="en-US" dirty="0"/>
              <a:t>Units can be measured in Percent, Centimeters or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06AFF-2037-473D-90B3-6A70C5BEE4CD}"/>
              </a:ext>
            </a:extLst>
          </p:cNvPr>
          <p:cNvSpPr txBox="1"/>
          <p:nvPr/>
        </p:nvSpPr>
        <p:spPr>
          <a:xfrm>
            <a:off x="249773" y="2218764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C9340-C080-438B-8BD7-286BA73036FC}"/>
              </a:ext>
            </a:extLst>
          </p:cNvPr>
          <p:cNvSpPr txBox="1"/>
          <p:nvPr/>
        </p:nvSpPr>
        <p:spPr>
          <a:xfrm>
            <a:off x="4583926" y="2220089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CB3F8-2F4F-4A09-858D-36AFEFD671E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4195" y="1936378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D7D4C-7C10-45BE-A760-20B86FCB562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886933" y="1940396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C4DC07-2B3C-456C-A4BF-F5AA30629016}"/>
              </a:ext>
            </a:extLst>
          </p:cNvPr>
          <p:cNvSpPr txBox="1"/>
          <p:nvPr/>
        </p:nvSpPr>
        <p:spPr>
          <a:xfrm>
            <a:off x="155088" y="4354492"/>
            <a:ext cx="8343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unit=</a:t>
            </a:r>
            <a:r>
              <a:rPr lang="en-GB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BEBEE-32A8-4C44-83A1-D75BF8D589FC}"/>
              </a:ext>
            </a:extLst>
          </p:cNvPr>
          <p:cNvSpPr txBox="1"/>
          <p:nvPr/>
        </p:nvSpPr>
        <p:spPr>
          <a:xfrm>
            <a:off x="221876" y="4667239"/>
            <a:ext cx="567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distnace.get_distance_cm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12933-A4EB-4683-83B8-5FDE487F4264}"/>
              </a:ext>
            </a:extLst>
          </p:cNvPr>
          <p:cNvSpPr txBox="1"/>
          <p:nvPr/>
        </p:nvSpPr>
        <p:spPr>
          <a:xfrm>
            <a:off x="5189940" y="521409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 feature in Python that allows you to set the mode to </a:t>
            </a:r>
            <a:r>
              <a:rPr lang="en-US" sz="1600" dirty="0" err="1"/>
              <a:t>short_range</a:t>
            </a:r>
            <a:r>
              <a:rPr lang="en-US" sz="1600" dirty="0"/>
              <a:t> – increases accuracy, but decreases range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74017-33D1-4737-8912-6890225396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799221" y="4932947"/>
            <a:ext cx="1143319" cy="2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194214-6441-4A78-9315-F6F2236FA174}"/>
              </a:ext>
            </a:extLst>
          </p:cNvPr>
          <p:cNvCxnSpPr>
            <a:stCxn id="16" idx="0"/>
          </p:cNvCxnSpPr>
          <p:nvPr/>
        </p:nvCxnSpPr>
        <p:spPr>
          <a:xfrm flipV="1">
            <a:off x="6942540" y="4693046"/>
            <a:ext cx="404744" cy="5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Away from the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7086218" cy="5082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want to find the opening. Use your Distance Sensor (mounted on the side of the robot like Droid Bot IV) to locate the gap</a:t>
            </a:r>
          </a:p>
          <a:p>
            <a:r>
              <a:rPr lang="en-US" dirty="0"/>
              <a:t>Program your robot to move straight until it is less than 20cm from the wall</a:t>
            </a:r>
          </a:p>
          <a:p>
            <a:r>
              <a:rPr lang="en-US" dirty="0"/>
              <a:t>You will need to use the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wait_for_distance_closer_than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0000"/>
                </a:solidFill>
              </a:rPr>
              <a:t>function.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Pseudocode: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distance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for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that it is less than 20cm from the wall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487E4A-1A62-4585-A7C5-CF920219BA62}"/>
              </a:ext>
            </a:extLst>
          </p:cNvPr>
          <p:cNvSpPr txBox="1"/>
          <p:nvPr/>
        </p:nvSpPr>
        <p:spPr>
          <a:xfrm>
            <a:off x="175260" y="2803309"/>
            <a:ext cx="77579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DastanceSensor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5310740" y="3286166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2825819" y="4032819"/>
            <a:ext cx="16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922922" y="4138355"/>
            <a:ext cx="214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Distance sensor is less than 20cm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34898-1F65-41EA-BD8D-1CF12CFD7911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(See Configuring Your Robot Lesson)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B2B29-DBB5-469A-89C2-6370BD879E09}"/>
              </a:ext>
            </a:extLst>
          </p:cNvPr>
          <p:cNvSpPr txBox="1"/>
          <p:nvPr/>
        </p:nvSpPr>
        <p:spPr>
          <a:xfrm>
            <a:off x="2825818" y="4663308"/>
            <a:ext cx="15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find the wall, move the robot backwards and go through the hole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653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Introduction to distance sensor</vt:lpstr>
      <vt:lpstr>Lesson Objectives</vt:lpstr>
      <vt:lpstr>What is a distance sensor?</vt:lpstr>
      <vt:lpstr>How do you program with a distance Sensor</vt:lpstr>
      <vt:lpstr>Challenge: Away from the Wall</vt:lpstr>
      <vt:lpstr>Challenge 1: Solution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156</cp:revision>
  <dcterms:created xsi:type="dcterms:W3CDTF">2016-07-04T02:35:12Z</dcterms:created>
  <dcterms:modified xsi:type="dcterms:W3CDTF">2020-11-09T01:48:03Z</dcterms:modified>
</cp:coreProperties>
</file>