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Techniques de </a:t>
            </a:r>
            <a:r>
              <a:rPr lang="en-US"/>
              <a:t>fiabilité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Apprenez comment rendre votre robot plus fiable</a:t>
            </a:r>
          </a:p>
          <a:p>
            <a:pPr algn="just"/>
            <a:r>
              <a:rPr lang="fr-FR" dirty="0"/>
              <a:t>Découvrez les problèmes courants auxquels vous pourriez être confronté</a:t>
            </a:r>
          </a:p>
          <a:p>
            <a:pPr algn="just"/>
            <a:r>
              <a:rPr lang="fr-FR" dirty="0"/>
              <a:t>Découvrez quelques solutions possibles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discuter de la fiabilité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En travaillant sur la leçon "Défis", vous avez peut-être ressenti de la frustration parce que le robot ne s'est pas comporté de la même manière ou n'a pas bougé comme prévu. </a:t>
            </a:r>
          </a:p>
          <a:p>
            <a:pPr algn="just"/>
            <a:r>
              <a:rPr lang="fr-FR" dirty="0"/>
              <a:t>Ce type de frustration est également courant dans les compétitions telles que la </a:t>
            </a:r>
            <a:r>
              <a:rPr lang="fr-FR" dirty="0" err="1"/>
              <a:t>FLL</a:t>
            </a:r>
            <a:r>
              <a:rPr lang="fr-FR" dirty="0"/>
              <a:t> (FIRST LEGO League).</a:t>
            </a:r>
          </a:p>
          <a:p>
            <a:pPr algn="just"/>
            <a:r>
              <a:rPr lang="fr-FR" dirty="0"/>
              <a:t>Cette leçon présente les problèmes de fiabilité rencontrés par les équipes de la </a:t>
            </a:r>
            <a:r>
              <a:rPr lang="fr-FR" dirty="0" err="1"/>
              <a:t>FLL</a:t>
            </a:r>
            <a:r>
              <a:rPr lang="fr-FR" dirty="0"/>
              <a:t> (FIRST LEGO League). De nombreux concepts s'appliquent aux situations de non compétition, mais la terminologie de la leçon et l'accent principal portent sur les robots de compétition.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Visitez FLLTutorials.com pour une série de leçons sur la manière d'être plus fiable dans la </a:t>
            </a:r>
            <a:r>
              <a:rPr lang="fr-FR" dirty="0" err="1">
                <a:solidFill>
                  <a:schemeClr val="tx1"/>
                </a:solidFill>
              </a:rPr>
              <a:t>FLL</a:t>
            </a:r>
            <a:r>
              <a:rPr lang="fr-FR" dirty="0">
                <a:solidFill>
                  <a:schemeClr val="tx1"/>
                </a:solidFill>
              </a:rPr>
              <a:t> (FIRST LEGO League).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des </a:t>
            </a:r>
            <a:r>
              <a:rPr lang="en-US" dirty="0" err="1"/>
              <a:t>problèmes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422054"/>
              </p:ext>
            </p:extLst>
          </p:nvPr>
        </p:nvGraphicFramePr>
        <p:xfrm>
          <a:off x="175260" y="1344706"/>
          <a:ext cx="8746864" cy="370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Problème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algn="just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L'alignement de départ varie d'un lancement à l'autre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Chaque lancement est différent et les missions ne fonctionnent pas parfois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Les robots ne se déplacent pas en ligne droite pendant longtemps ou ne tournent pas exactement de la même façon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/>
                        <a:t>Il est difficile de prévoir l'emplacement exact du robot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algn="just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Les erreurs s'accumulent au fil des trajets.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/>
                        <a:t>Les missions de longue durée ont tendance à échouer. Il est difficile d'effectuer des missions loin de la base de lancement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algn="just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Le niveau des batteries influe sur les performances du moteur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Les ajustements qui fonctionnent aujourd'hui ne fonctionneront pas demain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points de départ du lancement sont essentiels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En </a:t>
            </a:r>
            <a:r>
              <a:rPr lang="fr-FR" dirty="0" err="1"/>
              <a:t>FLL</a:t>
            </a:r>
            <a:r>
              <a:rPr lang="fr-FR" dirty="0"/>
              <a:t> (FIRST LEGO League), les équipes doivent déterminer où commencer dans la zone de lancement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b="1" dirty="0"/>
              <a:t>Gabarit : </a:t>
            </a:r>
            <a:r>
              <a:rPr lang="fr-FR" dirty="0"/>
              <a:t>une règle/mur LEGO que votre robot peut aligner contre elle à la base (le triangle rouge est un exemple de gabarit)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b="1" dirty="0"/>
              <a:t>Même départ à chaque fois : </a:t>
            </a:r>
            <a:r>
              <a:rPr lang="fr-FR" dirty="0"/>
              <a:t>choisissez un endroit et commencez là quelle que soit la mission pour des départs faciles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b="1" dirty="0"/>
              <a:t>Lignes de quadrillage / lignes principales : </a:t>
            </a:r>
            <a:r>
              <a:rPr lang="fr-FR" dirty="0"/>
              <a:t>Utilisez les lignes de la grille pour choisir un point de départ pour chaque lancement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b="1" dirty="0"/>
              <a:t>Des mots : </a:t>
            </a:r>
            <a:r>
              <a:rPr lang="fr-FR" dirty="0"/>
              <a:t>Le lancement a un logo de la </a:t>
            </a:r>
            <a:r>
              <a:rPr lang="fr-FR" dirty="0" err="1"/>
              <a:t>FLL</a:t>
            </a:r>
            <a:r>
              <a:rPr lang="fr-FR" dirty="0"/>
              <a:t> (FIRST LEGO League). Vous pouvez utiliser des lettres dans le logo ou la bordure de l'image pour vous aligner</a:t>
            </a:r>
          </a:p>
          <a:p>
            <a:r>
              <a:rPr lang="fr-FR" dirty="0"/>
              <a:t>Mieux encore... essayez de trouver un moyen d'aligner le robot en utilisant d'autres techniques (Voir diapositive 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02055" y="1892691"/>
            <a:ext cx="1713254" cy="1723897"/>
            <a:chOff x="6851027" y="1875179"/>
            <a:chExt cx="1713254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625077" y="2911461"/>
              <a:ext cx="91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Utiliser</a:t>
              </a:r>
              <a:r>
                <a:rPr lang="en-US" sz="1200" dirty="0"/>
                <a:t> un </a:t>
              </a:r>
              <a:r>
                <a:rPr lang="en-US" sz="1200" dirty="0" err="1"/>
                <a:t>gabarit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34750" y="4445260"/>
            <a:ext cx="82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Utiliser les lignes de la grille ou la bordure du logo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erreurs s'accumulent au fil du temps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Lorsque vous arrivez à l'autre bout de la table, vous n'êtes plus dans la bonne position</a:t>
            </a:r>
          </a:p>
          <a:p>
            <a:pPr algn="just"/>
            <a:r>
              <a:rPr lang="fr-FR" dirty="0"/>
              <a:t>Solution : Répéter les techniques d'alignement plusieurs fois dans un lancement pour une meilleure fiabilité (voir diapositive 7)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Modèle</a:t>
            </a:r>
            <a:r>
              <a:rPr lang="en-US" dirty="0"/>
              <a:t> de mission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Modèle</a:t>
            </a:r>
            <a:r>
              <a:rPr lang="en-US" dirty="0"/>
              <a:t> de mission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Où en êtes-vous sur la table de la compétition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776140" cy="4869226"/>
          </a:xfrm>
        </p:spPr>
        <p:txBody>
          <a:bodyPr/>
          <a:lstStyle/>
          <a:p>
            <a:pPr algn="just"/>
            <a:r>
              <a:rPr lang="fr-FR" dirty="0"/>
              <a:t>Il s'agit de stratégies d'alignement couramment utilisées :</a:t>
            </a:r>
            <a:endParaRPr lang="en-US" dirty="0"/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b="1" dirty="0"/>
              <a:t>S'aligner sur les murs - </a:t>
            </a:r>
            <a:r>
              <a:rPr lang="fr-FR" dirty="0"/>
              <a:t>Se recentrer délibérément sur un mur pour se redresser 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b="1" dirty="0"/>
              <a:t>Quadrillage / Alignement sur les lignes - </a:t>
            </a:r>
            <a:r>
              <a:rPr lang="fr-FR" dirty="0"/>
              <a:t>Si vous vous déplacez en angle, vous pouvez vous redresser chaque fois que vous voyez une ligne en utilisant deux capteurs de couleur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b="1" dirty="0"/>
              <a:t>Se déplacer jusqu'à une ligne - </a:t>
            </a:r>
            <a:r>
              <a:rPr lang="fr-FR" dirty="0"/>
              <a:t>Se déplacer jusqu'à ce que vous trouviez une ligne pour savoir où vous êtes sur le tapis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b="1" dirty="0"/>
              <a:t>S'aligner sur un modèle de mission - </a:t>
            </a:r>
            <a:r>
              <a:rPr lang="fr-FR" dirty="0"/>
              <a:t>Les modèles de mission qui sont bloqués par un double verrouillage peuvent être utilisés pour s'aligner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Modèle</a:t>
            </a:r>
            <a:r>
              <a:rPr lang="en-US" dirty="0"/>
              <a:t> de mission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Retour aux </a:t>
            </a:r>
            <a:r>
              <a:rPr lang="en-US" sz="1200" dirty="0" err="1"/>
              <a:t>murs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7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Quadrillage sur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ligne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Alignement sur un modèle de mission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facteurs</a:t>
            </a:r>
            <a:r>
              <a:rPr lang="en-US" dirty="0"/>
              <a:t> de </a:t>
            </a:r>
            <a:r>
              <a:rPr lang="en-US" dirty="0" err="1"/>
              <a:t>fiabilité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Durée de vie des piles</a:t>
            </a:r>
            <a:endParaRPr lang="en-US" dirty="0"/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Si vous programmez votre robot lorsque l'autonomie de la batterie est faible, il ne fonctionnera pas de la même manière lorsqu'il sera complètement chargé</a:t>
            </a:r>
            <a:endParaRPr lang="en-US" dirty="0"/>
          </a:p>
          <a:p>
            <a:pPr marL="1081088" lvl="2" indent="-360363" algn="just">
              <a:buFont typeface="Arial" panose="020B0604020202020204" pitchFamily="34" charset="0"/>
              <a:buChar char="•"/>
            </a:pPr>
            <a:r>
              <a:rPr lang="fr-FR" dirty="0"/>
              <a:t>Les moteurs se comportent différemment lorsque la batterie est faible</a:t>
            </a:r>
          </a:p>
          <a:p>
            <a:pPr marL="1081088" lvl="2" indent="-360363" algn="just">
              <a:buFont typeface="Arial" panose="020B0604020202020204" pitchFamily="34" charset="0"/>
              <a:buChar char="•"/>
            </a:pPr>
            <a:r>
              <a:rPr lang="fr-FR" dirty="0"/>
              <a:t>Mais l'utilisation de capteurs vous rend moins dépendant de la </a:t>
            </a:r>
            <a:r>
              <a:rPr lang="fr-FR" dirty="0" err="1"/>
              <a:t>batterieLes</a:t>
            </a:r>
            <a:r>
              <a:rPr lang="fr-FR" dirty="0"/>
              <a:t> pièces LEGO se dégradent au fil du temps :</a:t>
            </a:r>
            <a:endParaRPr lang="en-US" dirty="0"/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Pressez les pièces LEGO dans les zones clés avant un lancement - les attaches se desserrent, ce qui signifie que les capteurs peuvent ne pas être au même endroit qu'un lancement précédent.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Poussez les câbles pour les capteurs et les moteurs.  Ils sortent !</a:t>
            </a:r>
          </a:p>
          <a:p>
            <a:pPr algn="just"/>
            <a:r>
              <a:rPr lang="fr-FR" dirty="0"/>
              <a:t>Les moteurs et les capteurs ne sont pas toujours compatibles :</a:t>
            </a:r>
            <a:endParaRPr lang="en-US" dirty="0"/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Certaines équipes testent les moteurs, les capteurs et les roues pour s'assurer qu'ils correspondent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Vous n'obtiendrez jamais une correspondance parfaite, c'est pourquoi nous vous recommandons d'utiliser d'autres techniques et d'accepter qu'elles soient différentes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EV3Lessons.com, Last edit 12/25/2019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184</TotalTime>
  <Words>919</Words>
  <Application>Microsoft Office PowerPoint</Application>
  <PresentationFormat>Affichage à l'écran (4:3)</PresentationFormat>
  <Paragraphs>87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Techniques de fiabilité</vt:lpstr>
      <vt:lpstr>Objectifs de la leçon</vt:lpstr>
      <vt:lpstr>Pourquoi discuter de la fiabilité ?</vt:lpstr>
      <vt:lpstr>Sources des problèmes</vt:lpstr>
      <vt:lpstr>Les points de départ du lancement sont essentiels</vt:lpstr>
      <vt:lpstr>Les erreurs s'accumulent au fil du temps</vt:lpstr>
      <vt:lpstr>Où en êtes-vous sur la table de la compétition ?</vt:lpstr>
      <vt:lpstr>Autres facteurs de fiabilité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Sofia BEN SOUDA</cp:lastModifiedBy>
  <cp:revision>31</cp:revision>
  <dcterms:created xsi:type="dcterms:W3CDTF">2019-12-31T03:18:51Z</dcterms:created>
  <dcterms:modified xsi:type="dcterms:W3CDTF">2020-08-02T16:36:34Z</dcterms:modified>
</cp:coreProperties>
</file>