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3" r:id="rId5"/>
    <p:sldId id="280" r:id="rId6"/>
    <p:sldId id="284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82" d="100"/>
          <a:sy n="82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=""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 smtClean="0"/>
              <a:t>УРОКИ ПО </a:t>
            </a:r>
            <a:r>
              <a:rPr lang="en-US" sz="3200" b="1" dirty="0" smtClean="0"/>
              <a:t>SPIKE PRIME</a:t>
            </a:r>
            <a:endParaRPr lang="en-US" sz="3200" b="1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=""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CD11A6C9-44EF-45B9-B0DD-0C82AAD7CF86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="" xmlns:a16="http://schemas.microsoft.com/office/drawing/2014/main" id="{98032520-9308-46CA-88EA-302621EDA5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="" xmlns:a16="http://schemas.microsoft.com/office/drawing/2014/main" id="{A804C157-F9A9-45CD-B278-7AC5ABDFF6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="" xmlns:a16="http://schemas.microsoft.com/office/drawing/2014/main" id="{D710F723-4725-419B-9685-404BC0865D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="" xmlns:a16="http://schemas.microsoft.com/office/drawing/2014/main" id="{B6B1187C-5649-4448-81FC-9F2962C28A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833774"/>
            <a:ext cx="5815852" cy="1504844"/>
          </a:xfrm>
        </p:spPr>
        <p:txBody>
          <a:bodyPr/>
          <a:lstStyle/>
          <a:p>
            <a:r>
              <a:rPr lang="ru-RU" b="1" dirty="0" smtClean="0"/>
              <a:t>Операторы </a:t>
            </a:r>
            <a:r>
              <a:rPr lang="ru-RU" b="1" dirty="0" smtClean="0"/>
              <a:t>«ЕСЛИ-ТО</a:t>
            </a:r>
            <a:r>
              <a:rPr lang="ru-RU" b="1" dirty="0" smtClean="0"/>
              <a:t>»</a:t>
            </a:r>
            <a:r>
              <a:rPr lang="ru-RU" b="1" dirty="0"/>
              <a:t/>
            </a:r>
            <a:br>
              <a:rPr lang="ru-RU" b="1" dirty="0"/>
            </a:b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 smtClean="0">
                <a:solidFill>
                  <a:schemeClr val="accent2"/>
                </a:solidFill>
              </a:rPr>
              <a:t>Arvind</a:t>
            </a:r>
            <a:r>
              <a:rPr lang="en-US" sz="1600" cap="all" dirty="0" smtClean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613C618-BE4E-4AD7-9CD9-0AB9F17BD5D4}"/>
              </a:ext>
            </a:extLst>
          </p:cNvPr>
          <p:cNvSpPr txBox="1"/>
          <p:nvPr/>
        </p:nvSpPr>
        <p:spPr>
          <a:xfrm>
            <a:off x="5650523" y="737053"/>
            <a:ext cx="331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/>
              <a:t>By the Creators of EV3Lessons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 smtClean="0"/>
              <a:t>Узнаем, </a:t>
            </a:r>
            <a:r>
              <a:rPr lang="ru-RU" dirty="0"/>
              <a:t>как </a:t>
            </a:r>
            <a:r>
              <a:rPr lang="ru-RU" dirty="0" smtClean="0"/>
              <a:t>научить Вашего робота делать выбор.</a:t>
            </a:r>
          </a:p>
          <a:p>
            <a:r>
              <a:rPr lang="ru-RU" dirty="0" smtClean="0"/>
              <a:t>Узнаем, </a:t>
            </a:r>
            <a:r>
              <a:rPr lang="ru-RU" dirty="0"/>
              <a:t>как использовать </a:t>
            </a:r>
            <a:r>
              <a:rPr lang="ru-RU" dirty="0" smtClean="0"/>
              <a:t>операторы «Если-То</a:t>
            </a:r>
            <a:r>
              <a:rPr lang="ru-RU" dirty="0" smtClean="0"/>
              <a:t>».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466937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Операторы «если-то»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803816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492932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Задавание вопроса роботом и выполнение действий на основе ответа. </a:t>
            </a:r>
          </a:p>
          <a:p>
            <a:r>
              <a:rPr lang="ru-RU" dirty="0"/>
              <a:t>Пример</a:t>
            </a:r>
            <a:r>
              <a:rPr lang="en-US" dirty="0"/>
              <a:t>: </a:t>
            </a:r>
          </a:p>
          <a:p>
            <a:pPr lvl="1"/>
            <a:r>
              <a:rPr lang="ru-RU" dirty="0"/>
              <a:t>Робот видит линию? Или нет? </a:t>
            </a:r>
          </a:p>
          <a:p>
            <a:pPr lvl="1"/>
            <a:r>
              <a:rPr lang="ru-RU" dirty="0"/>
              <a:t>Робот около стены? Или нет? </a:t>
            </a:r>
          </a:p>
          <a:p>
            <a:r>
              <a:rPr lang="ru-RU" dirty="0"/>
              <a:t>Это похоже на ответ «да» или «нет».</a:t>
            </a:r>
            <a:endParaRPr lang="en-US" dirty="0"/>
          </a:p>
          <a:p>
            <a:r>
              <a:rPr lang="ru-RU" dirty="0" smtClean="0"/>
              <a:t>Оператор </a:t>
            </a:r>
            <a:r>
              <a:rPr lang="en-US" dirty="0" smtClean="0"/>
              <a:t>if </a:t>
            </a:r>
            <a:r>
              <a:rPr lang="ru-RU" dirty="0" smtClean="0"/>
              <a:t>проверяет выполнение условия</a:t>
            </a:r>
            <a:r>
              <a:rPr lang="en-US" dirty="0" smtClean="0"/>
              <a:t>. </a:t>
            </a:r>
            <a:r>
              <a:rPr lang="ru-RU" dirty="0" smtClean="0"/>
              <a:t>Если на выходе «истина», то код после отступа будет запущен.</a:t>
            </a: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 smtClean="0"/>
              <a:t>Вы </a:t>
            </a:r>
            <a:r>
              <a:rPr lang="ru-RU" dirty="0"/>
              <a:t>можете добавить оператор </a:t>
            </a:r>
            <a:r>
              <a:rPr lang="en-US" dirty="0"/>
              <a:t>else </a:t>
            </a:r>
            <a:r>
              <a:rPr lang="ru-RU" dirty="0"/>
              <a:t>и код после него будет выполняться если условие «</a:t>
            </a:r>
            <a:r>
              <a:rPr lang="ru-RU" dirty="0" smtClean="0"/>
              <a:t>ложно».</a:t>
            </a: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Операторы </a:t>
            </a:r>
            <a:r>
              <a:rPr lang="en-US" b="1" dirty="0" smtClean="0"/>
              <a:t>ELIF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492932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В последнем примере условие без исходных </a:t>
            </a:r>
            <a:r>
              <a:rPr lang="ru-RU" dirty="0"/>
              <a:t>данных. </a:t>
            </a:r>
            <a:r>
              <a:rPr lang="ru-RU" dirty="0" smtClean="0"/>
              <a:t>Код будет выполняться если на выходе «ложь»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Оператор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ru-RU" dirty="0" smtClean="0"/>
              <a:t>может </a:t>
            </a:r>
            <a:r>
              <a:rPr lang="ru-RU" dirty="0"/>
              <a:t>использоваться, чтобы </a:t>
            </a:r>
            <a:r>
              <a:rPr lang="ru-RU" dirty="0" smtClean="0"/>
              <a:t>проверить </a:t>
            </a:r>
            <a:r>
              <a:rPr lang="ru-RU" dirty="0"/>
              <a:t>другое условие, учитывая </a:t>
            </a:r>
            <a:r>
              <a:rPr lang="ru-RU" dirty="0" smtClean="0"/>
              <a:t>что предыдущее </a:t>
            </a:r>
            <a:r>
              <a:rPr lang="ru-RU" dirty="0"/>
              <a:t>условие </a:t>
            </a:r>
            <a:r>
              <a:rPr lang="ru-RU" dirty="0" smtClean="0"/>
              <a:t>возвратило «ложь».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ru-RU" dirty="0" smtClean="0"/>
              <a:t>обозначает</a:t>
            </a:r>
            <a:r>
              <a:rPr lang="en-US" dirty="0" smtClean="0"/>
              <a:t>“else </a:t>
            </a:r>
            <a:r>
              <a:rPr lang="en-US" dirty="0"/>
              <a:t>if”.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expression2: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smtClean="0">
                <a:solidFill>
                  <a:schemeClr val="tx1"/>
                </a:solidFill>
                <a:effectLst/>
              </a:rPr>
              <a:t>Код </a:t>
            </a:r>
            <a:r>
              <a:rPr lang="en-US" b="0" dirty="0" smtClean="0">
                <a:solidFill>
                  <a:schemeClr val="tx1"/>
                </a:solidFill>
                <a:effectLst/>
              </a:rPr>
              <a:t>2 </a:t>
            </a:r>
            <a:r>
              <a:rPr lang="ru-RU" dirty="0" smtClean="0">
                <a:solidFill>
                  <a:schemeClr val="tx1"/>
                </a:solidFill>
              </a:rPr>
              <a:t>будет выполнен, </a:t>
            </a:r>
            <a:r>
              <a:rPr lang="ru-RU" dirty="0">
                <a:solidFill>
                  <a:schemeClr val="tx1"/>
                </a:solidFill>
              </a:rPr>
              <a:t>если выражение </a:t>
            </a:r>
            <a:r>
              <a:rPr lang="ru-RU" dirty="0" smtClean="0">
                <a:solidFill>
                  <a:schemeClr val="tx1"/>
                </a:solidFill>
              </a:rPr>
              <a:t>возвратит «ложь» и выражение 2 «истину»</a:t>
            </a:r>
            <a:r>
              <a:rPr lang="en-US" b="0" dirty="0" smtClean="0">
                <a:solidFill>
                  <a:schemeClr val="tx1"/>
                </a:solidFill>
                <a:effectLst/>
              </a:rPr>
              <a:t>.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Вы можете использовать несколько операторов </a:t>
            </a: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en-US" dirty="0" err="1" smtClean="0">
                <a:solidFill>
                  <a:schemeClr val="tx1"/>
                </a:solidFill>
              </a:rPr>
              <a:t>elif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подряд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но только один оператор </a:t>
            </a:r>
            <a:r>
              <a:rPr lang="en-US" dirty="0" smtClean="0">
                <a:solidFill>
                  <a:schemeClr val="tx1"/>
                </a:solidFill>
              </a:rPr>
              <a:t>else.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expression2: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expression3: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ЗАДАЧА: СЧАСТЛИВЫЙ ИЛИ ПЕЧАЛЬНЫЙ?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>
            <a:normAutofit/>
          </a:bodyPr>
          <a:lstStyle/>
          <a:p>
            <a:r>
              <a:rPr lang="ru-RU" sz="2000" dirty="0"/>
              <a:t>Напишите программу, которая изменяет </a:t>
            </a:r>
            <a:r>
              <a:rPr lang="ru-RU" sz="2000" dirty="0" smtClean="0"/>
              <a:t>изображение на дисплее </a:t>
            </a:r>
            <a:r>
              <a:rPr lang="ru-RU" sz="2000" dirty="0"/>
              <a:t>если Датчик Силы нажат или не </a:t>
            </a:r>
            <a:r>
              <a:rPr lang="ru-RU" sz="2000" dirty="0" smtClean="0"/>
              <a:t>нажат.</a:t>
            </a:r>
          </a:p>
          <a:p>
            <a:r>
              <a:rPr lang="ru-RU" sz="2000" dirty="0" smtClean="0"/>
              <a:t>Если нажат, </a:t>
            </a:r>
            <a:r>
              <a:rPr lang="ru-RU" sz="2000" dirty="0"/>
              <a:t>Ваш </a:t>
            </a:r>
            <a:r>
              <a:rPr lang="en-US" sz="2000" dirty="0"/>
              <a:t>SPIKE Prime </a:t>
            </a:r>
            <a:r>
              <a:rPr lang="ru-RU" sz="2000" dirty="0" smtClean="0"/>
              <a:t> счастлив</a:t>
            </a:r>
            <a:r>
              <a:rPr lang="ru-RU" sz="2000" dirty="0"/>
              <a:t>. Покажите улыбающееся </a:t>
            </a:r>
            <a:r>
              <a:rPr lang="ru-RU" sz="2000" dirty="0" smtClean="0"/>
              <a:t>лицо на светодиодном дисплее. </a:t>
            </a:r>
            <a:endParaRPr lang="en-US" sz="2000" dirty="0"/>
          </a:p>
          <a:p>
            <a:r>
              <a:rPr lang="ru-RU" sz="2000" dirty="0" smtClean="0"/>
              <a:t>Если </a:t>
            </a:r>
            <a:r>
              <a:rPr lang="ru-RU" sz="2000" dirty="0"/>
              <a:t>не </a:t>
            </a:r>
            <a:r>
              <a:rPr lang="ru-RU" sz="2000" dirty="0" smtClean="0"/>
              <a:t>нажат, </a:t>
            </a:r>
            <a:r>
              <a:rPr lang="en-US" sz="2000" dirty="0"/>
              <a:t>SPIKE Prime </a:t>
            </a:r>
            <a:r>
              <a:rPr lang="ru-RU" sz="2000" dirty="0" smtClean="0"/>
              <a:t>печальный. </a:t>
            </a:r>
            <a:r>
              <a:rPr lang="ru-RU" sz="2000" dirty="0"/>
              <a:t>Покажите печальное лицо.</a:t>
            </a:r>
            <a:endParaRPr lang="en-US" sz="2000" dirty="0"/>
          </a:p>
          <a:p>
            <a:r>
              <a:rPr lang="ru-RU" sz="2000" dirty="0"/>
              <a:t>Вы должны будете использовать </a:t>
            </a:r>
            <a:r>
              <a:rPr lang="ru-RU" sz="2000" dirty="0" smtClean="0"/>
              <a:t>функции Подсветки</a:t>
            </a:r>
            <a:r>
              <a:rPr lang="ru-RU" sz="2000" dirty="0" smtClean="0"/>
              <a:t>, </a:t>
            </a:r>
            <a:r>
              <a:rPr lang="ru-RU" sz="2000" dirty="0" smtClean="0"/>
              <a:t>Цикл </a:t>
            </a:r>
            <a:r>
              <a:rPr lang="ru-RU" sz="2000" dirty="0"/>
              <a:t>и </a:t>
            </a:r>
            <a:r>
              <a:rPr lang="ru-RU" sz="2000" dirty="0" smtClean="0"/>
              <a:t>операторы «Если-То</a:t>
            </a:r>
            <a:r>
              <a:rPr lang="ru-RU" sz="2000" dirty="0" smtClean="0"/>
              <a:t>».</a:t>
            </a:r>
            <a:endParaRPr lang="ru-RU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BA5034C-2474-45E9-A9ED-1874AF3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686618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3DFA58F-B48F-49A7-96D5-1EAC7D66C0FE}"/>
              </a:ext>
            </a:extLst>
          </p:cNvPr>
          <p:cNvSpPr txBox="1"/>
          <p:nvPr/>
        </p:nvSpPr>
        <p:spPr>
          <a:xfrm>
            <a:off x="236586" y="2761664"/>
            <a:ext cx="63853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force.is_pressed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'HAPPY'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'SAD'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0C0B6A-3CBB-41D1-AC98-F9AA0B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719" y="3638827"/>
            <a:ext cx="2976312" cy="602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b="1" u="sng" dirty="0">
                <a:solidFill>
                  <a:schemeClr val="accent6"/>
                </a:solidFill>
              </a:rPr>
              <a:t>Когда Датчик Силы нажат на дисплее показывают улыбающееся лицо</a:t>
            </a:r>
            <a:endParaRPr lang="en-US" sz="1200" b="1" u="sng" dirty="0">
              <a:solidFill>
                <a:schemeClr val="accent6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693F7AD-2CE3-4EFD-BC79-FE15A5A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</a:t>
            </a:r>
            <a:r>
              <a:rPr lang="en-GB" dirty="0" smtClean="0"/>
              <a:t>CC-BY-NC-SA.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F664152-027D-4339-8847-0BD2FA260594}"/>
              </a:ext>
            </a:extLst>
          </p:cNvPr>
          <p:cNvSpPr txBox="1">
            <a:spLocks/>
          </p:cNvSpPr>
          <p:nvPr/>
        </p:nvSpPr>
        <p:spPr>
          <a:xfrm>
            <a:off x="5607257" y="4204457"/>
            <a:ext cx="3196774" cy="493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200" b="1" u="sng" dirty="0">
                <a:solidFill>
                  <a:schemeClr val="accent6"/>
                </a:solidFill>
              </a:rPr>
              <a:t>Когда Датчик Силы отпущен на дисплее показывают грустное лицо</a:t>
            </a:r>
            <a:endParaRPr lang="en-US" sz="1200" b="1" u="sn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FF9ECC8-39C2-4B6C-AC00-7A44C9B0208F}"/>
              </a:ext>
            </a:extLst>
          </p:cNvPr>
          <p:cNvSpPr txBox="1">
            <a:spLocks/>
          </p:cNvSpPr>
          <p:nvPr/>
        </p:nvSpPr>
        <p:spPr>
          <a:xfrm>
            <a:off x="1766432" y="3159059"/>
            <a:ext cx="2606276" cy="3956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ru-RU" sz="1600" b="1" u="sng" dirty="0" smtClean="0">
                <a:solidFill>
                  <a:schemeClr val="accent6"/>
                </a:solidFill>
              </a:rPr>
              <a:t>Запуск бесконечного цикла</a:t>
            </a:r>
            <a:endParaRPr lang="en-US" sz="1600" b="1" u="sng" dirty="0">
              <a:solidFill>
                <a:schemeClr val="accent6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D91B5826-1AD1-4DDB-B734-E41D7B0165C3}"/>
              </a:ext>
            </a:extLst>
          </p:cNvPr>
          <p:cNvSpPr txBox="1">
            <a:spLocks/>
          </p:cNvSpPr>
          <p:nvPr/>
        </p:nvSpPr>
        <p:spPr>
          <a:xfrm>
            <a:off x="3347258" y="2844644"/>
            <a:ext cx="3274630" cy="395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ru-RU" sz="1600" b="1" u="sng" dirty="0" smtClean="0">
                <a:solidFill>
                  <a:schemeClr val="accent6"/>
                </a:solidFill>
              </a:rPr>
              <a:t>Инициализация датчика силы</a:t>
            </a:r>
            <a:endParaRPr lang="en-US" sz="1600" b="1" u="sng" dirty="0">
              <a:solidFill>
                <a:schemeClr val="accent6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479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</TotalTime>
  <Words>318</Words>
  <Application>Microsoft Office PowerPoint</Application>
  <PresentationFormat>Экран (4:3)</PresentationFormat>
  <Paragraphs>69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Corbel</vt:lpstr>
      <vt:lpstr>Gill Sans MT</vt:lpstr>
      <vt:lpstr>Helvetica Neue</vt:lpstr>
      <vt:lpstr>Wingdings 2</vt:lpstr>
      <vt:lpstr>Dividend</vt:lpstr>
      <vt:lpstr>Операторы «ЕСЛИ-ТО» </vt:lpstr>
      <vt:lpstr>ЦЕЛЬ УРОКА</vt:lpstr>
      <vt:lpstr>Операторы «если-то»</vt:lpstr>
      <vt:lpstr>Операторы ELIF</vt:lpstr>
      <vt:lpstr>ЗАДАЧА: СЧАСТЛИВЫЙ ИЛИ ПЕЧАЛЬНЫЙ?</vt:lpstr>
      <vt:lpstr>РЕШЕНИЕ ЗАДАЧИ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Виктор</cp:lastModifiedBy>
  <cp:revision>151</cp:revision>
  <dcterms:created xsi:type="dcterms:W3CDTF">2016-07-04T02:35:12Z</dcterms:created>
  <dcterms:modified xsi:type="dcterms:W3CDTF">2020-12-14T16:43:40Z</dcterms:modified>
</cp:coreProperties>
</file>