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301" r:id="rId4"/>
    <p:sldId id="302" r:id="rId5"/>
    <p:sldId id="303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=""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=""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=""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=""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=""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11/25/2020)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01" y="2300865"/>
            <a:ext cx="5815852" cy="15048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Импортирование пользовательских библиотек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</a:t>
            </a:r>
            <a:r>
              <a:rPr lang="ru-RU" dirty="0" smtClean="0"/>
              <a:t>использовать Ваши библиотеки </a:t>
            </a:r>
            <a:r>
              <a:rPr lang="ru-RU" dirty="0"/>
              <a:t>функций в </a:t>
            </a:r>
            <a:r>
              <a:rPr lang="ru-RU" dirty="0" smtClean="0"/>
              <a:t>программах на </a:t>
            </a:r>
            <a:r>
              <a:rPr lang="ru-RU" dirty="0" err="1" smtClean="0"/>
              <a:t>MicroPython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</a:t>
            </a:r>
            <a:r>
              <a:rPr lang="en-GB" dirty="0" smtClean="0"/>
              <a:t>CC-BY-NC-SA.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Почему это полезно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Вы не должны копировать и </a:t>
            </a:r>
            <a:r>
              <a:rPr lang="ru-RU" dirty="0" smtClean="0"/>
              <a:t>вставлять функции</a:t>
            </a:r>
            <a:r>
              <a:rPr lang="ru-RU" dirty="0"/>
              <a:t>, которые Вы создаете в </a:t>
            </a:r>
            <a:r>
              <a:rPr lang="ru-RU" dirty="0" smtClean="0"/>
              <a:t>программе, </a:t>
            </a:r>
            <a:r>
              <a:rPr lang="ru-RU" dirty="0"/>
              <a:t>которую Вы пишете. Вы можете просто импортировать свои функции в </a:t>
            </a:r>
            <a:r>
              <a:rPr lang="ru-RU" dirty="0" smtClean="0"/>
              <a:t>любую программу.</a:t>
            </a:r>
            <a:endParaRPr lang="en-US" dirty="0"/>
          </a:p>
          <a:p>
            <a:r>
              <a:rPr lang="ru-RU" dirty="0"/>
              <a:t>Когда Вы вносите изменение в свои функции, Вы </a:t>
            </a:r>
            <a:r>
              <a:rPr lang="ru-RU" dirty="0" smtClean="0"/>
              <a:t>можете не изменять их в </a:t>
            </a:r>
            <a:r>
              <a:rPr lang="ru-RU" dirty="0"/>
              <a:t>каждой программе. Вы можете просто изменить </a:t>
            </a:r>
            <a:r>
              <a:rPr lang="ru-RU" dirty="0" smtClean="0"/>
              <a:t>их в </a:t>
            </a:r>
            <a:r>
              <a:rPr lang="ru-RU" dirty="0"/>
              <a:t>библиотеке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</a:t>
            </a:r>
            <a:r>
              <a:rPr lang="en-GB" dirty="0" smtClean="0"/>
              <a:t>CC-BY-NC-SA.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9E2FC-6093-4925-ACD7-A84D2A4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1: создание библиотеки функции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44FD4A-AA86-4A74-A1BF-3EE6D6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новый файл </a:t>
            </a:r>
            <a:r>
              <a:rPr lang="ru-RU" dirty="0" smtClean="0"/>
              <a:t>проекта.</a:t>
            </a:r>
          </a:p>
          <a:p>
            <a:r>
              <a:rPr lang="ru-RU" dirty="0"/>
              <a:t>Этот проект будет содержать Вашу библиотеку функций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/>
              <a:t>В этом примере мы создадим две простых функции. </a:t>
            </a:r>
            <a:r>
              <a:rPr lang="ru-RU" dirty="0" smtClean="0"/>
              <a:t>Одна показывает стрелку вправо на дисплее, а вторая - стрелку влево.</a:t>
            </a:r>
            <a:endParaRPr lang="en-US" dirty="0"/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'ARROW_W'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/>
              <a:t>Загрузите проект </a:t>
            </a:r>
            <a:r>
              <a:rPr lang="ru-RU" dirty="0" smtClean="0"/>
              <a:t>в </a:t>
            </a:r>
            <a:r>
              <a:rPr lang="ru-RU" dirty="0" err="1" smtClean="0"/>
              <a:t>Хаб</a:t>
            </a:r>
            <a:r>
              <a:rPr lang="ru-RU" dirty="0" smtClean="0"/>
              <a:t> и запомните </a:t>
            </a:r>
            <a:r>
              <a:rPr lang="ru-RU" dirty="0"/>
              <a:t>какое место Вы </a:t>
            </a:r>
            <a:r>
              <a:rPr lang="ru-RU" dirty="0" smtClean="0"/>
              <a:t>выбрали.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674486-438C-49E8-BC6E-36A5946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</a:t>
            </a:r>
            <a:r>
              <a:rPr lang="en-GB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406B26-15DF-4709-AFCC-B9697D0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420B24-D68F-4809-9ABE-0FC2419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2: импортирование библиотеки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DA7274-F3E8-4AC7-819B-B124D8F5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Создайте вторую программу и скопируйте эту функцию в </a:t>
            </a:r>
            <a:r>
              <a:rPr lang="ru-RU" dirty="0" smtClean="0"/>
              <a:t>нее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sys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slots"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slots =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program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"/importFile.py"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"w+"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"from 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 import *"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Если Вы напечатаете 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 smtClean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b="0" dirty="0" smtClean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укажете место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dirty="0" smtClean="0">
                <a:solidFill>
                  <a:srgbClr val="000000"/>
                </a:solidFill>
              </a:rPr>
              <a:t>в </a:t>
            </a:r>
            <a:r>
              <a:rPr lang="ru-RU" dirty="0">
                <a:solidFill>
                  <a:srgbClr val="000000"/>
                </a:solidFill>
              </a:rPr>
              <a:t>которому Вы сохранили другой проект, Ваши функции из другого проекта будут импортированы в этот проект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</a:rPr>
              <a:t>При попытке выполнить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b="0" dirty="0" smtClean="0">
                <a:solidFill>
                  <a:schemeClr val="tx1"/>
                </a:solidFill>
                <a:effectLst/>
                <a:latin typeface="+mj-lt"/>
              </a:rPr>
              <a:t>или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/>
                </a:solidFill>
                <a:effectLst/>
              </a:rPr>
              <a:t>, </a:t>
            </a:r>
            <a:r>
              <a:rPr lang="ru-RU" b="0" dirty="0" smtClean="0">
                <a:solidFill>
                  <a:schemeClr val="tx1"/>
                </a:solidFill>
                <a:effectLst/>
              </a:rPr>
              <a:t>Ваш код должен работать правильно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B0B439-D7C8-4BA2-971D-EB703486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2901F5-B4D2-46BF-8269-175645A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97139E-93EA-4E6A-81D6-C893299171CB}"/>
              </a:ext>
            </a:extLst>
          </p:cNvPr>
          <p:cNvSpPr txBox="1"/>
          <p:nvPr/>
        </p:nvSpPr>
        <p:spPr>
          <a:xfrm>
            <a:off x="1927410" y="1629472"/>
            <a:ext cx="688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Импорт ОС </a:t>
            </a:r>
            <a:r>
              <a:rPr lang="ru-RU" sz="1600" u="sng" dirty="0">
                <a:solidFill>
                  <a:schemeClr val="accent6"/>
                </a:solidFill>
              </a:rPr>
              <a:t>и </a:t>
            </a:r>
            <a:r>
              <a:rPr lang="ru-RU" sz="1600" u="sng" dirty="0" smtClean="0">
                <a:solidFill>
                  <a:schemeClr val="accent6"/>
                </a:solidFill>
              </a:rPr>
              <a:t>системных библиотек, </a:t>
            </a:r>
            <a:r>
              <a:rPr lang="ru-RU" sz="1600" u="sng" dirty="0">
                <a:solidFill>
                  <a:schemeClr val="accent6"/>
                </a:solidFill>
              </a:rPr>
              <a:t>чтобы управлять файлами и модулями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BEFC77-67C0-4278-AF36-C2A006FDF68B}"/>
              </a:ext>
            </a:extLst>
          </p:cNvPr>
          <p:cNvSpPr txBox="1"/>
          <p:nvPr/>
        </p:nvSpPr>
        <p:spPr>
          <a:xfrm>
            <a:off x="4358635" y="1941465"/>
            <a:ext cx="360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Считаем путь к файлу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0BD497-AA24-42FE-A18C-BEC9BC41CE20}"/>
              </a:ext>
            </a:extLst>
          </p:cNvPr>
          <p:cNvSpPr txBox="1"/>
          <p:nvPr/>
        </p:nvSpPr>
        <p:spPr>
          <a:xfrm>
            <a:off x="2686383" y="2718766"/>
            <a:ext cx="549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>
                <a:solidFill>
                  <a:schemeClr val="accent6"/>
                </a:solidFill>
              </a:rPr>
              <a:t>Загружает </a:t>
            </a:r>
            <a:r>
              <a:rPr lang="ru-RU" sz="1600" u="sng" dirty="0" smtClean="0">
                <a:solidFill>
                  <a:schemeClr val="accent6"/>
                </a:solidFill>
              </a:rPr>
              <a:t>путь в </a:t>
            </a:r>
            <a:r>
              <a:rPr lang="ru-RU" sz="1600" u="sng" dirty="0">
                <a:solidFill>
                  <a:schemeClr val="accent6"/>
                </a:solidFill>
              </a:rPr>
              <a:t>переменную «</a:t>
            </a:r>
            <a:r>
              <a:rPr lang="ru-RU" sz="1600" u="sng" dirty="0" smtClean="0">
                <a:solidFill>
                  <a:schemeClr val="accent6"/>
                </a:solidFill>
              </a:rPr>
              <a:t>программа»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AC039B6-8335-43B5-A423-5C0153987679}"/>
              </a:ext>
            </a:extLst>
          </p:cNvPr>
          <p:cNvSpPr txBox="1"/>
          <p:nvPr/>
        </p:nvSpPr>
        <p:spPr>
          <a:xfrm>
            <a:off x="3551131" y="3283118"/>
            <a:ext cx="4308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Удаляем временный файл </a:t>
            </a:r>
            <a:r>
              <a:rPr lang="en-US" sz="1600" u="sng" dirty="0" smtClean="0">
                <a:solidFill>
                  <a:schemeClr val="accent6"/>
                </a:solidFill>
              </a:rPr>
              <a:t>importFile.py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D993AE-9E19-49FD-A782-ED056752E8E8}"/>
              </a:ext>
            </a:extLst>
          </p:cNvPr>
          <p:cNvSpPr txBox="1"/>
          <p:nvPr/>
        </p:nvSpPr>
        <p:spPr>
          <a:xfrm>
            <a:off x="4095864" y="4297526"/>
            <a:ext cx="462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Копируем </a:t>
            </a:r>
            <a:r>
              <a:rPr lang="ru-RU" sz="1600" u="sng" dirty="0">
                <a:solidFill>
                  <a:schemeClr val="accent6"/>
                </a:solidFill>
              </a:rPr>
              <a:t>Вашу библиотеку </a:t>
            </a:r>
            <a:r>
              <a:rPr lang="ru-RU" sz="1600" u="sng" dirty="0" smtClean="0">
                <a:solidFill>
                  <a:schemeClr val="accent6"/>
                </a:solidFill>
              </a:rPr>
              <a:t>во временный  файл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AB5396A-8D06-48FE-9776-2E134554417D}"/>
              </a:ext>
            </a:extLst>
          </p:cNvPr>
          <p:cNvSpPr txBox="1"/>
          <p:nvPr/>
        </p:nvSpPr>
        <p:spPr>
          <a:xfrm>
            <a:off x="3818475" y="4673468"/>
            <a:ext cx="4813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Выгружаем любую </a:t>
            </a:r>
            <a:r>
              <a:rPr lang="ru-RU" sz="1600" u="sng" dirty="0">
                <a:solidFill>
                  <a:schemeClr val="accent6"/>
                </a:solidFill>
              </a:rPr>
              <a:t>предыдущую версию Вашей библиотеки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DF0F53-7A86-48D5-B67E-D7D6FE7F5251}"/>
              </a:ext>
            </a:extLst>
          </p:cNvPr>
          <p:cNvSpPr txBox="1"/>
          <p:nvPr/>
        </p:nvSpPr>
        <p:spPr>
          <a:xfrm>
            <a:off x="3818475" y="5194657"/>
            <a:ext cx="279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 smtClean="0">
                <a:solidFill>
                  <a:schemeClr val="accent6"/>
                </a:solidFill>
              </a:rPr>
              <a:t>Импортируем библиотеку</a:t>
            </a:r>
            <a:endParaRPr lang="en-US" sz="1600" u="sng" dirty="0">
              <a:solidFill>
                <a:schemeClr val="accent6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256</Words>
  <Application>Microsoft Office PowerPoint</Application>
  <PresentationFormat>Экран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Импортирование пользовательских библиотек</vt:lpstr>
      <vt:lpstr>ЦЕЛЬ УРОКА</vt:lpstr>
      <vt:lpstr>Почему это полезно</vt:lpstr>
      <vt:lpstr>Шаг 1: создание библиотеки функции</vt:lpstr>
      <vt:lpstr>Шаг 2: импортирование библиотеки 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Виктор</cp:lastModifiedBy>
  <cp:revision>184</cp:revision>
  <dcterms:created xsi:type="dcterms:W3CDTF">2016-07-04T02:35:12Z</dcterms:created>
  <dcterms:modified xsi:type="dcterms:W3CDTF">2020-12-07T20:15:33Z</dcterms:modified>
</cp:coreProperties>
</file>