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3" r:id="rId4"/>
    <p:sldId id="284" r:id="rId5"/>
    <p:sldId id="285" r:id="rId6"/>
    <p:sldId id="286" r:id="rId7"/>
    <p:sldId id="287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4B30D6-004F-4EE6-A41C-E71EDE4B31B9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474E58E3-686D-487F-8A53-2F015D0C02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1965A6C7-4095-4767-9C14-AFC8321F37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4CEEFDE-72E8-4E90-A7C1-68E81A311B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03DCFFD6-B863-4772-8686-FDA5E4A6F2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3" y="2783656"/>
            <a:ext cx="5815852" cy="1504844"/>
          </a:xfrm>
        </p:spPr>
        <p:txBody>
          <a:bodyPr/>
          <a:lstStyle/>
          <a:p>
            <a:r>
              <a:rPr lang="ru-RU" b="1" dirty="0"/>
              <a:t>Функции ПОДСВЕТКИ</a:t>
            </a:r>
            <a:br>
              <a:rPr lang="ru-RU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управлять светодиодными индикаторами на </a:t>
            </a:r>
            <a:r>
              <a:rPr lang="ru-RU" dirty="0" err="1"/>
              <a:t>Хабе</a:t>
            </a:r>
            <a:r>
              <a:rPr lang="ru-RU" dirty="0"/>
              <a:t>.</a:t>
            </a:r>
          </a:p>
          <a:p>
            <a:r>
              <a:rPr lang="ru-RU" dirty="0"/>
              <a:t>Узнаем, как включить подсветку Датчика Расстояния.</a:t>
            </a:r>
          </a:p>
          <a:p>
            <a:r>
              <a:rPr lang="ru-RU" dirty="0"/>
              <a:t>Узнаем, как показать значения датчиков на светодиодном дисплее.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5088" y="6317216"/>
            <a:ext cx="641542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31" y="254144"/>
            <a:ext cx="8746864" cy="75270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управление светодиодными дисплеем на </a:t>
            </a:r>
            <a:r>
              <a:rPr lang="ru-RU" b="1" dirty="0" err="1"/>
              <a:t>Хабе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ru-RU" dirty="0"/>
              <a:t>Вы можете показать определенное изображение на светодиодном дисплее.</a:t>
            </a:r>
            <a:endParaRPr lang="en-US" dirty="0"/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show_image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image, brightness=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ru-RU" dirty="0"/>
              <a:t>Список изображений, которые Вы можете показать есть в Базе знаний</a:t>
            </a:r>
            <a:r>
              <a:rPr lang="en-US" dirty="0"/>
              <a:t>.</a:t>
            </a:r>
          </a:p>
          <a:p>
            <a:r>
              <a:rPr lang="ru-RU" dirty="0"/>
              <a:t>Вы можете также установить яркость определенных пикселей.</a:t>
            </a:r>
            <a:endParaRPr lang="en-US" dirty="0"/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hub.light_matrix.set_pixel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 y, brightness=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/>
              <a:t>Вы можете написать текст на светодиодном дисплее </a:t>
            </a:r>
            <a:r>
              <a:rPr lang="en-US" dirty="0"/>
              <a:t>(</a:t>
            </a:r>
            <a:r>
              <a:rPr lang="ru-RU" dirty="0"/>
              <a:t>с помощью прокрутки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/>
              <a:t>Наконец, Вы можете выключить все пиксели.</a:t>
            </a:r>
            <a:endParaRPr lang="en-US" dirty="0"/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hub.light_matrix.off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5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Управление подсветкой датчика расстояния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ru-RU" dirty="0"/>
              <a:t>Чтобы использовать Датчик Расстояния, он должен быть инициализирован.</a:t>
            </a: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/>
              <a:t>Вы можете осветить все сегменты на датчике Расстояния (есть 4 отдельных сегмента).</a:t>
            </a:r>
            <a:endParaRPr lang="en-US" dirty="0"/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light_up_all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brightness=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</a:rPr>
              <a:t>Вы можете также установить яркость каждого из этих четырех сегментов отдельно.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light_up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right_top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left_top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right_bottom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left_bottom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8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Управление подсветкой центральной кнопки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ru-RU" dirty="0"/>
              <a:t>Вы можете включить подсветку и выбрать цвет.</a:t>
            </a:r>
            <a:endParaRPr lang="en-US" dirty="0"/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color=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</a:rPr>
              <a:t>Белый цвет по умолчанию. Возможны следующие значения.</a:t>
            </a:r>
            <a:endParaRPr lang="en-GB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434343"/>
                </a:solidFill>
                <a:effectLst/>
                <a:latin typeface="LEGO"/>
              </a:rPr>
              <a:t>"azure","black","blue","cyan","green","orange","pink","red","violet","yellow","white"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Вы можете отключить подсветку.</a:t>
            </a:r>
            <a:endParaRPr lang="en-GB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hub.status_light.off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8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ЗАДАЧА: ИСПОЛЬЗОВАНИЕ ПОДСВЕТКИ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ru-RU" dirty="0"/>
              <a:t>Напишите «</a:t>
            </a:r>
            <a:r>
              <a:rPr lang="en-US" dirty="0"/>
              <a:t>Hello World</a:t>
            </a:r>
            <a:r>
              <a:rPr lang="ru-RU" dirty="0"/>
              <a:t>» на светодиодном дисплее.</a:t>
            </a:r>
          </a:p>
          <a:p>
            <a:r>
              <a:rPr lang="ru-RU" dirty="0"/>
              <a:t>Покажите Улыбающейся Смайлик в течение 4 секунд.</a:t>
            </a:r>
          </a:p>
          <a:p>
            <a:r>
              <a:rPr lang="ru-RU" dirty="0"/>
              <a:t>Включите подсветку левого глаза Датчика Расстояния.</a:t>
            </a:r>
          </a:p>
          <a:p>
            <a:r>
              <a:rPr lang="ru-RU" dirty="0"/>
              <a:t>Измените цвет центральной кнопки </a:t>
            </a:r>
            <a:r>
              <a:rPr lang="ru-RU" dirty="0" err="1"/>
              <a:t>Хаба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4861236" y="4391610"/>
            <a:ext cx="356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Hello World </a:t>
            </a:r>
            <a:r>
              <a:rPr lang="ru-RU" sz="1600" u="sng" dirty="0">
                <a:solidFill>
                  <a:schemeClr val="accent6"/>
                </a:solidFill>
              </a:rPr>
              <a:t>прокрутится на дисплее</a:t>
            </a:r>
            <a:endParaRPr lang="en-US" sz="1600" u="sng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4776721" y="4653489"/>
            <a:ext cx="331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accent6"/>
                </a:solidFill>
              </a:rPr>
              <a:t>На дисплее появится смайлик</a:t>
            </a:r>
            <a:endParaRPr lang="en-US" u="sng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EACB-A192-4B93-90F7-53C805933819}"/>
              </a:ext>
            </a:extLst>
          </p:cNvPr>
          <p:cNvSpPr txBox="1"/>
          <p:nvPr/>
        </p:nvSpPr>
        <p:spPr>
          <a:xfrm>
            <a:off x="4350254" y="4892822"/>
            <a:ext cx="487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accent6"/>
                </a:solidFill>
              </a:rPr>
              <a:t>Включится подсветка левого глаза Датчика Расстояния</a:t>
            </a:r>
            <a:endParaRPr lang="en-US" u="sng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2E82-63BC-4F73-A604-EFBBA781775E}"/>
              </a:ext>
            </a:extLst>
          </p:cNvPr>
          <p:cNvSpPr txBox="1"/>
          <p:nvPr/>
        </p:nvSpPr>
        <p:spPr>
          <a:xfrm>
            <a:off x="3999303" y="5523160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accent6"/>
                </a:solidFill>
              </a:rPr>
              <a:t>Центральная кнопка станет фиолетовой</a:t>
            </a:r>
            <a:endParaRPr lang="en-US" u="sng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60FCF-CA0B-4458-BF33-067B856CB676}"/>
              </a:ext>
            </a:extLst>
          </p:cNvPr>
          <p:cNvSpPr txBox="1"/>
          <p:nvPr/>
        </p:nvSpPr>
        <p:spPr>
          <a:xfrm>
            <a:off x="146964" y="4099826"/>
            <a:ext cx="50079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'Hello World'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'HAPPY'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distance.light_up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'violet'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993BEF-5C62-4250-B296-077188129DDB}"/>
              </a:ext>
            </a:extLst>
          </p:cNvPr>
          <p:cNvSpPr txBox="1"/>
          <p:nvPr/>
        </p:nvSpPr>
        <p:spPr>
          <a:xfrm>
            <a:off x="4453031" y="4084068"/>
            <a:ext cx="396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accent6"/>
                </a:solidFill>
              </a:rPr>
              <a:t>Инициализация  Датчика Расстояния</a:t>
            </a:r>
            <a:endParaRPr lang="en-US" u="sng" dirty="0">
              <a:solidFill>
                <a:schemeClr val="accent6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6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ЗАДАЧА: ПОКАЗ ЗНАЧЕНИЙ ДАТЧИКА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302436" cy="2420548"/>
          </a:xfrm>
        </p:spPr>
        <p:txBody>
          <a:bodyPr/>
          <a:lstStyle/>
          <a:p>
            <a:r>
              <a:rPr lang="ru-RU" dirty="0"/>
              <a:t>С какой силой нажимают на Датчик Силы?</a:t>
            </a:r>
            <a:endParaRPr lang="en-US" dirty="0"/>
          </a:p>
          <a:p>
            <a:r>
              <a:rPr lang="ru-RU" dirty="0"/>
              <a:t>Создайте программу в цикле, которая позволяет выводить на светодиодный дисплей с какой силой Вы нажимаете на Датчик Силы.</a:t>
            </a:r>
          </a:p>
          <a:p>
            <a:r>
              <a:rPr lang="ru-RU" dirty="0"/>
              <a:t>Покажите результаты в Ньютонах (0-10).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769713" y="3504043"/>
            <a:ext cx="799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 программа показывает значение Датчика Силы на светодиодном дисплее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1384410" y="5166590"/>
            <a:ext cx="533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accent6"/>
                </a:solidFill>
              </a:rPr>
              <a:t>Значение Датчика Силы выводится на дисплей</a:t>
            </a:r>
            <a:endParaRPr lang="en-US" u="sng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E61B9-ADC1-4D37-B7FF-3D0C9F072059}"/>
              </a:ext>
            </a:extLst>
          </p:cNvPr>
          <p:cNvSpPr txBox="1"/>
          <p:nvPr/>
        </p:nvSpPr>
        <p:spPr>
          <a:xfrm>
            <a:off x="476008" y="4268140"/>
            <a:ext cx="7149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force.get_force_newton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81D7F-9DB1-4E8C-AD07-2113DED57F5C}"/>
              </a:ext>
            </a:extLst>
          </p:cNvPr>
          <p:cNvSpPr txBox="1"/>
          <p:nvPr/>
        </p:nvSpPr>
        <p:spPr>
          <a:xfrm>
            <a:off x="4351784" y="4219879"/>
            <a:ext cx="34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accent6"/>
                </a:solidFill>
              </a:rPr>
              <a:t>Инициализация датчика силы</a:t>
            </a:r>
            <a:endParaRPr lang="en-US" u="sng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05339-AA1E-4AB0-842F-785D577E7294}"/>
              </a:ext>
            </a:extLst>
          </p:cNvPr>
          <p:cNvSpPr txBox="1"/>
          <p:nvPr/>
        </p:nvSpPr>
        <p:spPr>
          <a:xfrm>
            <a:off x="3457921" y="4505768"/>
            <a:ext cx="35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accent6"/>
                </a:solidFill>
              </a:rPr>
              <a:t>Повторение с циклом </a:t>
            </a:r>
            <a:r>
              <a:rPr lang="en-US" u="sng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D1302-C360-4187-9DC8-D51E45E78B31}"/>
              </a:ext>
            </a:extLst>
          </p:cNvPr>
          <p:cNvSpPr txBox="1"/>
          <p:nvPr/>
        </p:nvSpPr>
        <p:spPr>
          <a:xfrm>
            <a:off x="4958993" y="2332027"/>
            <a:ext cx="4252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force.get_force_newton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3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96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669</Words>
  <Application>Microsoft Macintosh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Consolas</vt:lpstr>
      <vt:lpstr>Corbel</vt:lpstr>
      <vt:lpstr>Gill Sans MT</vt:lpstr>
      <vt:lpstr>Helvetica Neue</vt:lpstr>
      <vt:lpstr>LEGO</vt:lpstr>
      <vt:lpstr>Wingdings 2</vt:lpstr>
      <vt:lpstr>Dividend</vt:lpstr>
      <vt:lpstr>Функции ПОДСВЕТКИ </vt:lpstr>
      <vt:lpstr>ЦЕЛЬ УРОКА</vt:lpstr>
      <vt:lpstr>управление светодиодными дисплеем на Хабе</vt:lpstr>
      <vt:lpstr>Управление подсветкой датчика расстояния</vt:lpstr>
      <vt:lpstr>Управление подсветкой центральной кнопки</vt:lpstr>
      <vt:lpstr>ЗАДАЧА: ИСПОЛЬЗОВАНИЕ ПОДСВЕТКИ</vt:lpstr>
      <vt:lpstr>ЗАДАЧА: ПОКАЗ ЗНАЧЕНИЙ ДАТЧИКА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138</cp:revision>
  <dcterms:created xsi:type="dcterms:W3CDTF">2016-07-04T02:35:12Z</dcterms:created>
  <dcterms:modified xsi:type="dcterms:W3CDTF">2020-12-12T14:21:30Z</dcterms:modified>
</cp:coreProperties>
</file>