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7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696347"/>
            <a:ext cx="5815852" cy="1504844"/>
          </a:xfrm>
        </p:spPr>
        <p:txBody>
          <a:bodyPr>
            <a:normAutofit/>
          </a:bodyPr>
          <a:lstStyle/>
          <a:p>
            <a:r>
              <a:rPr lang="ru-RU" b="1" dirty="0"/>
              <a:t>Движение по линии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заставить робота ехать по линии используя Цветовой режим Датчика Цвета. </a:t>
            </a:r>
          </a:p>
          <a:p>
            <a:r>
              <a:rPr lang="ru-RU" dirty="0"/>
              <a:t>Узнаем, как объединить датчики, циклы и условия.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32411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Робот едет по краю линии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44173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24374" y="1377693"/>
            <a:ext cx="263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Робот должен выбрать куда повернуть, когда датчик цвета видит изменение цвета.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Ответ зависит от того, с какой стороны линии Вы едете.</a:t>
            </a:r>
            <a:endParaRPr lang="en-US" sz="2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662965" y="1293540"/>
            <a:ext cx="135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00"/>
                </a:solidFill>
              </a:rPr>
              <a:t>Если на черном, повернуть налево.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на белом повернуть направо.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03220" y="1383644"/>
            <a:ext cx="1244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00"/>
                </a:solidFill>
              </a:rPr>
              <a:t>Если на черном, повернуть направо.</a:t>
            </a:r>
          </a:p>
          <a:p>
            <a:r>
              <a:rPr lang="ru-RU" dirty="0">
                <a:solidFill>
                  <a:srgbClr val="FFFF00"/>
                </a:solidFill>
              </a:rPr>
              <a:t>Если на белом повернуть налево.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 какой стороне линии это должно начинаться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24" y="6325101"/>
            <a:ext cx="6464791" cy="332628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838434" y="1473823"/>
            <a:ext cx="263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Если Вы указали при слежении за линией, чтобы следить за правой стороной линии, робот должен начинать справа от линии</a:t>
            </a:r>
            <a:endParaRPr lang="en-US" sz="16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движение по линии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46420" cy="5082601"/>
          </a:xfrm>
        </p:spPr>
        <p:txBody>
          <a:bodyPr/>
          <a:lstStyle/>
          <a:p>
            <a:r>
              <a:rPr lang="ru-RU" dirty="0"/>
              <a:t>Напишите программу, которая будет следить за правым краем линии.</a:t>
            </a:r>
          </a:p>
          <a:p>
            <a:r>
              <a:rPr lang="ru-RU" dirty="0"/>
              <a:t>Если Ваш датчик увидит черный цвет, поверните направо.</a:t>
            </a:r>
          </a:p>
          <a:p>
            <a:r>
              <a:rPr lang="ru-RU" dirty="0"/>
              <a:t>Если Ваш датчик увидит белый цвет, поверните налево.</a:t>
            </a:r>
          </a:p>
          <a:p>
            <a:r>
              <a:rPr lang="ru-RU" dirty="0"/>
              <a:t>Используйте функцию Если-То для принятия решений.</a:t>
            </a:r>
          </a:p>
          <a:p>
            <a:r>
              <a:rPr lang="ru-RU" dirty="0"/>
              <a:t>Повторяйте эти движения всегда.</a:t>
            </a:r>
            <a:endParaRPr lang="en-US" dirty="0"/>
          </a:p>
          <a:p>
            <a:r>
              <a:rPr lang="ru-RU" dirty="0"/>
              <a:t>Используйте цветовой режим или режим отраженного света.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95141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75260" y="525057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Примечание: Если Вы используете с </a:t>
            </a:r>
            <a:r>
              <a:rPr lang="ru-RU" sz="1400" dirty="0" err="1"/>
              <a:t>Advanced</a:t>
            </a:r>
            <a:r>
              <a:rPr lang="ru-RU" sz="1400" dirty="0"/>
              <a:t> </a:t>
            </a:r>
            <a:r>
              <a:rPr lang="ru-RU" sz="1400" dirty="0" err="1"/>
              <a:t>Driving</a:t>
            </a:r>
            <a:r>
              <a:rPr lang="ru-RU" sz="1400" dirty="0"/>
              <a:t> </a:t>
            </a:r>
            <a:r>
              <a:rPr lang="ru-RU" sz="1400" dirty="0" err="1"/>
              <a:t>Base</a:t>
            </a:r>
            <a:r>
              <a:rPr lang="ru-RU" sz="1400" dirty="0"/>
              <a:t> (ADB) в цветовом режиме, то необходимо внести изменения в конструкцию, потому что датчик не верно определяет черный цвет.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Скорость и мощность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ru-RU" dirty="0"/>
              <a:t>Синхронизация Моторов: функция устанавливает количество вращений каждого колеса пропорциональным друг другу.</a:t>
            </a:r>
          </a:p>
          <a:p>
            <a:r>
              <a:rPr lang="ru-RU" dirty="0"/>
              <a:t>Ускорение/Замедление: функция увеличивает скорость до необходимого значения за короткое время. </a:t>
            </a:r>
          </a:p>
          <a:p>
            <a:r>
              <a:rPr lang="ru-RU" dirty="0"/>
              <a:t>Контроль скорости: робот управляет мощностью моторов для поддержания заданной скорости.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74729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функции скорости больше особенностей, когда Вы используете функции циклов, если робот проходит цикл очень быстро, Вы должны использовать функцию «мощности». </a:t>
            </a:r>
          </a:p>
          <a:p>
            <a:r>
              <a:rPr lang="ru-RU" dirty="0"/>
              <a:t>В этом уроке используем функция «мощности».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3BD53-2F3D-4BB6-BB6A-5884F9921927}"/>
              </a:ext>
            </a:extLst>
          </p:cNvPr>
          <p:cNvSpPr txBox="1"/>
          <p:nvPr/>
        </p:nvSpPr>
        <p:spPr>
          <a:xfrm>
            <a:off x="1320543" y="1424839"/>
            <a:ext cx="2406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382DB-44AC-4AF1-8BFD-ECD47E16C295}"/>
              </a:ext>
            </a:extLst>
          </p:cNvPr>
          <p:cNvSpPr txBox="1"/>
          <p:nvPr/>
        </p:nvSpPr>
        <p:spPr>
          <a:xfrm>
            <a:off x="4958994" y="1424838"/>
            <a:ext cx="3801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Движение по линии: цветовой и режим отражения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1" y="4991130"/>
            <a:ext cx="6370775" cy="386551"/>
          </a:xfrm>
        </p:spPr>
        <p:txBody>
          <a:bodyPr>
            <a:normAutofit/>
          </a:bodyPr>
          <a:lstStyle/>
          <a:p>
            <a:pPr marL="0" indent="0" defTabSz="914400">
              <a:buNone/>
            </a:pPr>
            <a:r>
              <a:rPr lang="ru-RU" u="sng" dirty="0">
                <a:solidFill>
                  <a:schemeClr val="accent6"/>
                </a:solidFill>
              </a:rPr>
              <a:t>Когда датчик видит белый цвет</a:t>
            </a:r>
            <a:r>
              <a:rPr lang="en-US" u="sng" dirty="0">
                <a:solidFill>
                  <a:schemeClr val="accent6"/>
                </a:solidFill>
              </a:rPr>
              <a:t>, </a:t>
            </a:r>
            <a:r>
              <a:rPr lang="ru-RU" u="sng" dirty="0">
                <a:solidFill>
                  <a:schemeClr val="accent6"/>
                </a:solidFill>
              </a:rPr>
              <a:t>робот поворачивает налево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175260" y="1154361"/>
            <a:ext cx="8833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Эта программа следим за правой стороной черной линии, используя Цветовой Режим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5961645" y="2488084"/>
            <a:ext cx="3073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Используйте режим отраженного света для замены условия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029637" y="3485563"/>
            <a:ext cx="5559699" cy="3511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 flipV="1">
            <a:off x="5656082" y="2097656"/>
            <a:ext cx="951662" cy="49366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35830-0B75-46AC-A6A1-7AE9CCB23C76}"/>
              </a:ext>
            </a:extLst>
          </p:cNvPr>
          <p:cNvSpPr txBox="1"/>
          <p:nvPr/>
        </p:nvSpPr>
        <p:spPr>
          <a:xfrm>
            <a:off x="304014" y="2346562"/>
            <a:ext cx="8535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1989-1B7E-4791-B266-A83E25DDD659}"/>
              </a:ext>
            </a:extLst>
          </p:cNvPr>
          <p:cNvSpPr txBox="1"/>
          <p:nvPr/>
        </p:nvSpPr>
        <p:spPr>
          <a:xfrm>
            <a:off x="3259317" y="1692490"/>
            <a:ext cx="47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9260-A43B-4D79-9E61-414AD20C4AA1}"/>
              </a:ext>
            </a:extLst>
          </p:cNvPr>
          <p:cNvSpPr txBox="1"/>
          <p:nvPr/>
        </p:nvSpPr>
        <p:spPr>
          <a:xfrm>
            <a:off x="2028092" y="4218838"/>
            <a:ext cx="689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Когда датчик видит черный цвет</a:t>
            </a:r>
            <a:r>
              <a:rPr lang="en-US" u="sng" dirty="0">
                <a:solidFill>
                  <a:schemeClr val="accent6"/>
                </a:solidFill>
              </a:rPr>
              <a:t>, </a:t>
            </a:r>
            <a:r>
              <a:rPr lang="ru-RU" u="sng" dirty="0">
                <a:solidFill>
                  <a:schemeClr val="accent6"/>
                </a:solidFill>
              </a:rPr>
              <a:t>робот поворачивает направо.</a:t>
            </a:r>
            <a:endParaRPr lang="en-US" u="sng" dirty="0">
              <a:solidFill>
                <a:schemeClr val="accent6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выходных условий:</a:t>
            </a:r>
            <a:endParaRPr lang="en-US" dirty="0"/>
          </a:p>
          <a:p>
            <a:pPr lvl="1"/>
            <a:r>
              <a:rPr lang="ru-RU" dirty="0"/>
              <a:t>Что если Вы не хотите двигаться по линии всегда? Что необходимо сделать для того чтобы это выполнялось до тех пора пока датчик Силы не будет нажат?</a:t>
            </a:r>
          </a:p>
          <a:p>
            <a:pPr lvl="1"/>
            <a:r>
              <a:rPr lang="ru-RU" dirty="0"/>
              <a:t>Используйте предыдущие уроки для того, чтобы решить эту задачу.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6757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6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348</TotalTime>
  <Words>663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Zapf Dingbats</vt:lpstr>
      <vt:lpstr>Dividend</vt:lpstr>
      <vt:lpstr>Движение по линии </vt:lpstr>
      <vt:lpstr>ЦЕЛЬ УРОКА</vt:lpstr>
      <vt:lpstr>Робот едет по краю линии</vt:lpstr>
      <vt:lpstr>На какой стороне линии это должно начинаться</vt:lpstr>
      <vt:lpstr>Задача: движение по линии </vt:lpstr>
      <vt:lpstr>Скорость и мощность</vt:lpstr>
      <vt:lpstr>Движение по линии: цветовой и режим отражения</vt:lpstr>
      <vt:lpstr>дополнение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50</cp:revision>
  <dcterms:created xsi:type="dcterms:W3CDTF">2019-12-31T03:18:51Z</dcterms:created>
  <dcterms:modified xsi:type="dcterms:W3CDTF">2020-12-12T14:22:22Z</dcterms:modified>
</cp:coreProperties>
</file>