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7"/>
  </p:notesMasterIdLst>
  <p:handoutMasterIdLst>
    <p:handoutMasterId r:id="rId8"/>
  </p:handoutMasterIdLst>
  <p:sldIdLst>
    <p:sldId id="275" r:id="rId2"/>
    <p:sldId id="257" r:id="rId3"/>
    <p:sldId id="284" r:id="rId4"/>
    <p:sldId id="285" r:id="rId5"/>
    <p:sldId id="28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200" b="1" dirty="0"/>
              <a:t>УРОКИ ПО </a:t>
            </a:r>
            <a:r>
              <a:rPr lang="en-US" sz="3200" b="1" dirty="0"/>
              <a:t>SPIKE PRIME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6915B8-6F82-4EBD-B2FE-F2FE0EB0E6D4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C676C3A-CE1A-4B6E-B3CE-D5679F65E8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E2B29BD3-15C9-4229-96F5-13739AAB2B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4420241-4B7A-467B-9367-52FB1AEA67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9BE97EBC-77DF-4A2B-990C-67D9BADB0B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3049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2636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33" y="2771933"/>
            <a:ext cx="5815852" cy="1028602"/>
          </a:xfrm>
        </p:spPr>
        <p:txBody>
          <a:bodyPr>
            <a:normAutofit fontScale="90000"/>
          </a:bodyPr>
          <a:lstStyle/>
          <a:p>
            <a:r>
              <a:rPr lang="ru-RU" sz="4000" b="1" dirty="0"/>
              <a:t>Воспроизведение </a:t>
            </a:r>
            <a:r>
              <a:rPr lang="ru-RU" sz="4000" b="1" dirty="0" err="1"/>
              <a:t>ЗВУКов</a:t>
            </a:r>
            <a:endParaRPr 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058605" y="737053"/>
            <a:ext cx="2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By the Makers of EV3Lessons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 txBox="1">
            <a:spLocks/>
          </p:cNvSpPr>
          <p:nvPr/>
        </p:nvSpPr>
        <p:spPr>
          <a:xfrm>
            <a:off x="316712" y="3800535"/>
            <a:ext cx="5741894" cy="59032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cap="all" dirty="0">
                <a:solidFill>
                  <a:schemeClr val="accent2"/>
                </a:solidFill>
              </a:rPr>
              <a:t>By </a:t>
            </a:r>
            <a:r>
              <a:rPr lang="en-US" sz="1600" cap="all" dirty="0" err="1">
                <a:solidFill>
                  <a:schemeClr val="accent2"/>
                </a:solidFill>
              </a:rPr>
              <a:t>Arvind</a:t>
            </a:r>
            <a:r>
              <a:rPr lang="en-US" sz="1600" cap="all" dirty="0">
                <a:solidFill>
                  <a:schemeClr val="accent2"/>
                </a:solidFill>
              </a:rPr>
              <a:t> </a:t>
            </a:r>
            <a:r>
              <a:rPr lang="en-US" sz="1600" cap="all" dirty="0" err="1">
                <a:solidFill>
                  <a:schemeClr val="accent2"/>
                </a:solidFill>
              </a:rPr>
              <a:t>Seshan</a:t>
            </a:r>
            <a:endParaRPr lang="en-US" sz="1600" cap="al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УРОКА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ru-RU" dirty="0"/>
              <a:t>Узнаем, как использовать функции динамиков, чтобы воспроизводить звуки.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8408" y="6330493"/>
            <a:ext cx="6866183" cy="365125"/>
          </a:xfrm>
        </p:spPr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33E9-2D8A-4BBF-92C5-2F04E7A1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 динамиков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E76D-FA7D-4D1C-A737-F1BF853AF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851752" cy="508260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Используем звуковые сигналы из </a:t>
            </a:r>
            <a:r>
              <a:rPr lang="ru-RU" dirty="0" err="1"/>
              <a:t>Хаба</a:t>
            </a:r>
            <a:r>
              <a:rPr lang="en-US" dirty="0"/>
              <a:t>.</a:t>
            </a:r>
          </a:p>
          <a:p>
            <a:r>
              <a:rPr lang="ru-RU" dirty="0"/>
              <a:t>Мы можем регулировать громкость звуковых сигналов.</a:t>
            </a:r>
            <a:endParaRPr lang="en-US" dirty="0"/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hub.speaker.set_volume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en-GB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Мы можем считать текущее значение громкости.</a:t>
            </a:r>
            <a:endParaRPr lang="en-US" dirty="0"/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hub.speaker.get_volume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r>
              <a:rPr lang="ru-RU" dirty="0"/>
              <a:t>Вы можете воспроизвести ноту с необходимой продолжительностью.</a:t>
            </a:r>
            <a:endParaRPr lang="en-US" dirty="0"/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seconds=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ru-RU" dirty="0"/>
              <a:t>Вы также можете начать играть звуковой сигнал</a:t>
            </a:r>
            <a:r>
              <a:rPr lang="en-US" dirty="0"/>
              <a:t>, </a:t>
            </a:r>
            <a:r>
              <a:rPr lang="ru-RU" dirty="0"/>
              <a:t>в то время когда следующая строка программы будет выполняться и выключить звуковой сигнал позже в коде.</a:t>
            </a:r>
            <a:endParaRPr lang="en-US" dirty="0"/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note=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4D5C-5685-474C-87B7-5248A0FC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F7331-76AD-48D0-B9D7-5EB4E970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23731B-23DB-43B2-B43F-D4785FF91EC6}"/>
              </a:ext>
            </a:extLst>
          </p:cNvPr>
          <p:cNvSpPr txBox="1"/>
          <p:nvPr/>
        </p:nvSpPr>
        <p:spPr>
          <a:xfrm>
            <a:off x="2994660" y="2194560"/>
            <a:ext cx="83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7D00"/>
                </a:solidFill>
                <a:latin typeface="Consolas" panose="020B0609020204030204" pitchFamily="49" charset="0"/>
              </a:rPr>
              <a:t>0-100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B4C06-0993-4087-989E-A513D8D6EBC5}"/>
              </a:ext>
            </a:extLst>
          </p:cNvPr>
          <p:cNvSpPr txBox="1"/>
          <p:nvPr/>
        </p:nvSpPr>
        <p:spPr>
          <a:xfrm>
            <a:off x="679938" y="4080509"/>
            <a:ext cx="2766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/>
              <a:t>Номер ноты </a:t>
            </a:r>
            <a:r>
              <a:rPr lang="en-US" sz="1400" b="1" u="sng" dirty="0"/>
              <a:t>MIDI</a:t>
            </a:r>
          </a:p>
          <a:p>
            <a:pPr algn="ctr"/>
            <a:r>
              <a:rPr lang="en-US" sz="1400" b="1" u="sng" dirty="0"/>
              <a:t>(</a:t>
            </a:r>
            <a:r>
              <a:rPr lang="ru-RU" sz="1400" b="1" u="sng" dirty="0"/>
              <a:t>значение по умолчанию</a:t>
            </a:r>
            <a:r>
              <a:rPr lang="en-US" sz="1400" b="1" u="sng" dirty="0"/>
              <a:t>: 60)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CAA387-8B5D-416F-9691-53F5DD7FAF8F}"/>
              </a:ext>
            </a:extLst>
          </p:cNvPr>
          <p:cNvSpPr txBox="1"/>
          <p:nvPr/>
        </p:nvSpPr>
        <p:spPr>
          <a:xfrm>
            <a:off x="3415241" y="4066519"/>
            <a:ext cx="275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u="sng" dirty="0"/>
              <a:t>Продолжительность</a:t>
            </a:r>
            <a:endParaRPr lang="en-US" sz="1400" b="1" u="sng" dirty="0"/>
          </a:p>
          <a:p>
            <a:pPr algn="ctr"/>
            <a:r>
              <a:rPr lang="en-US" sz="1400" b="1" u="sng" dirty="0"/>
              <a:t>(</a:t>
            </a:r>
            <a:r>
              <a:rPr lang="ru-RU" sz="1400" b="1" u="sng" dirty="0"/>
              <a:t>значение по умолчанию</a:t>
            </a:r>
            <a:r>
              <a:rPr lang="en-US" sz="1400" b="1" u="sng" dirty="0"/>
              <a:t>: 0.2)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0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C5F2-A157-45B9-A88A-F763D3D4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 И 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F6B0-8D52-447F-8807-9BF861D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Установим громкость на </a:t>
            </a:r>
            <a:r>
              <a:rPr lang="en-US" dirty="0"/>
              <a:t>75%</a:t>
            </a:r>
          </a:p>
          <a:p>
            <a:r>
              <a:rPr lang="ru-RU" dirty="0"/>
              <a:t>Составим музыкальную композицию из 4 нот.</a:t>
            </a:r>
            <a:endParaRPr lang="en-US" dirty="0"/>
          </a:p>
          <a:p>
            <a:r>
              <a:rPr lang="ru-RU" dirty="0"/>
              <a:t>Сыграем 4 раза.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B888-A70B-4EA2-96AF-60F41851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Copyright © 2020 SPIKE Prime Lessons (primelessons.org) CC-BY-NC-SA.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D171A-6A3D-4C9C-8FFF-BB89611F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0F6A8F-9A89-459F-A132-07FCEE800129}"/>
              </a:ext>
            </a:extLst>
          </p:cNvPr>
          <p:cNvSpPr txBox="1"/>
          <p:nvPr/>
        </p:nvSpPr>
        <p:spPr>
          <a:xfrm>
            <a:off x="4958994" y="4216695"/>
            <a:ext cx="250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 ноты для мелодии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5CA9F-3AC1-4C68-B06E-F6908D0C3EAC}"/>
              </a:ext>
            </a:extLst>
          </p:cNvPr>
          <p:cNvSpPr txBox="1"/>
          <p:nvPr/>
        </p:nvSpPr>
        <p:spPr>
          <a:xfrm>
            <a:off x="4958994" y="3570364"/>
            <a:ext cx="388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Музыка проиграется 4 раза с использованием цикла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2C2643-A2D9-4310-87BD-0B910F514380}"/>
              </a:ext>
            </a:extLst>
          </p:cNvPr>
          <p:cNvSpPr txBox="1"/>
          <p:nvPr/>
        </p:nvSpPr>
        <p:spPr>
          <a:xfrm>
            <a:off x="807485" y="3305483"/>
            <a:ext cx="40823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hub.speaker.set_volume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78CC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hub.speaker.beep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FF7D00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b="0" dirty="0">
                <a:solidFill>
                  <a:srgbClr val="00877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3DEAD-8F96-4A39-A559-F9612D95175F}"/>
              </a:ext>
            </a:extLst>
          </p:cNvPr>
          <p:cNvSpPr txBox="1"/>
          <p:nvPr/>
        </p:nvSpPr>
        <p:spPr>
          <a:xfrm>
            <a:off x="4958994" y="3239907"/>
            <a:ext cx="3889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Установим громкость на </a:t>
            </a:r>
            <a:r>
              <a:rPr lang="en-US" dirty="0"/>
              <a:t>75% 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8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1" y="6355763"/>
            <a:ext cx="2183027" cy="3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4410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1125</TotalTime>
  <Words>372</Words>
  <Application>Microsoft Macintosh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Corbel</vt:lpstr>
      <vt:lpstr>Gill Sans MT</vt:lpstr>
      <vt:lpstr>Helvetica Neue</vt:lpstr>
      <vt:lpstr>Wingdings 2</vt:lpstr>
      <vt:lpstr>Dividend</vt:lpstr>
      <vt:lpstr>Воспроизведение ЗВУКов</vt:lpstr>
      <vt:lpstr>ЦЕЛЬ УРОКА</vt:lpstr>
      <vt:lpstr>Функции динамиков</vt:lpstr>
      <vt:lpstr>ЗАДАЧА И РЕШЕНИЕ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140</cp:revision>
  <dcterms:created xsi:type="dcterms:W3CDTF">2016-07-04T02:35:12Z</dcterms:created>
  <dcterms:modified xsi:type="dcterms:W3CDTF">2020-12-12T14:21:05Z</dcterms:modified>
</cp:coreProperties>
</file>