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76" r:id="rId3"/>
    <p:sldId id="283" r:id="rId4"/>
    <p:sldId id="285" r:id="rId5"/>
    <p:sldId id="277" r:id="rId6"/>
    <p:sldId id="279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/>
    <p:restoredTop sz="94613"/>
  </p:normalViewPr>
  <p:slideViewPr>
    <p:cSldViewPr snapToGrid="0" snapToObjects="1">
      <p:cViewPr varScale="1">
        <p:scale>
          <a:sx n="72" d="100"/>
          <a:sy n="72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By the Creators of EV3Lessons</a:t>
            </a:r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AF6539C-1352-4786-AE30-F36163AC4D4E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0A69E640-A6FB-4C5C-B92E-8FE9D030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56E2FA8D-92F1-425E-9A0F-E044F4FD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039500CB-9743-47D0-A01F-E94D2285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A98C301-94BA-4E6C-ADB3-60943B87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546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1/16/2020)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ducation.lego.com/en-us/lessons/prime-competition-ready/assembling-an-advanced-driving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Contruindo</a:t>
            </a:r>
            <a:r>
              <a:rPr lang="en-US" dirty="0"/>
              <a:t> um </a:t>
            </a:r>
            <a:r>
              <a:rPr lang="en-US" dirty="0" err="1"/>
              <a:t>robô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Robô</a:t>
            </a:r>
            <a:r>
              <a:rPr lang="en-US" dirty="0"/>
              <a:t> spike prime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08302" cy="508260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nossas lições, um robô básico com dois motores de movimentação seria o ideal. Você pode conectar sensores e motores adicionais conforme necessário</a:t>
            </a:r>
          </a:p>
          <a:p>
            <a:r>
              <a:rPr lang="pt-BR" dirty="0"/>
              <a:t>Fornecemos instruções de construção para um robô de treinamento básico com todos os motores e sensores do SPIKE Prime conectados. (</a:t>
            </a:r>
            <a:r>
              <a:rPr lang="pt-BR" dirty="0" err="1"/>
              <a:t>Droid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IV)</a:t>
            </a:r>
          </a:p>
          <a:p>
            <a:r>
              <a:rPr lang="pt-BR" dirty="0"/>
              <a:t>Conforme aumentamos nosso conteúdo adicionaremos novos modelos de treino.</a:t>
            </a:r>
          </a:p>
          <a:p>
            <a:r>
              <a:rPr lang="pt-BR" dirty="0"/>
              <a:t>Não importa o robô que você use preste atenção nas portas de motores e sensores usadas para a solução do desafio.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6801511" y="1865277"/>
            <a:ext cx="14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42" y="1952093"/>
            <a:ext cx="5005982" cy="37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Droid bot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Droid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IVé</a:t>
            </a:r>
            <a:r>
              <a:rPr lang="pt-BR" dirty="0"/>
              <a:t> o nosso robô de treino personalizado</a:t>
            </a:r>
          </a:p>
          <a:p>
            <a:r>
              <a:rPr lang="pt-BR" dirty="0"/>
              <a:t>Ele usa somente peças do kit Spike Prime (45678). Não é preciso o kit de expansão.</a:t>
            </a:r>
          </a:p>
          <a:p>
            <a:r>
              <a:rPr lang="pt-BR" dirty="0"/>
              <a:t>Todos os sensores estão pré-montados para o uso em nossos tutoriais.</a:t>
            </a:r>
          </a:p>
          <a:p>
            <a:r>
              <a:rPr lang="pt-BR" dirty="0"/>
              <a:t>O tamanho da roda é 56mm e os motores e sensores estão conectados como mostrados abaixo.</a:t>
            </a:r>
          </a:p>
          <a:p>
            <a:r>
              <a:rPr lang="pt-BR" dirty="0"/>
              <a:t>Instruções de montagem estão disponíveis para este robô.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1039D-6E54-4281-99C7-027767F70FCD}"/>
              </a:ext>
            </a:extLst>
          </p:cNvPr>
          <p:cNvGrpSpPr/>
          <p:nvPr/>
        </p:nvGrpSpPr>
        <p:grpSpPr>
          <a:xfrm>
            <a:off x="429977" y="3602040"/>
            <a:ext cx="3427528" cy="2475398"/>
            <a:chOff x="429977" y="3602040"/>
            <a:chExt cx="3427528" cy="2475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F50068-DE59-4D2D-B006-031523DD8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886F67-B018-4966-9F5E-7CE6D95D7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F05BB6-F385-4483-A844-579CD81E7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83ECB2-B520-4773-A431-421C219EA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288E19-0DC4-48A5-A1FA-E470107A8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43866C-8556-4D75-B5C8-DEB614E72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297372-6D65-446C-86F9-FB1D808F9DBF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Droid Bot IV </a:t>
              </a:r>
              <a:r>
                <a:rPr lang="en-US" sz="1100" b="1" dirty="0" err="1"/>
                <a:t>configuração</a:t>
              </a:r>
              <a:r>
                <a:rPr lang="en-US" sz="1100" b="1" dirty="0"/>
                <a:t> de </a:t>
              </a:r>
              <a:r>
                <a:rPr lang="en-US" sz="1100" b="1" dirty="0" err="1"/>
                <a:t>portas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66B-80B6-42BC-A74F-B6C88E94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Droid Bot IV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portas</a:t>
            </a:r>
            <a:endParaRPr lang="en-US" dirty="0"/>
          </a:p>
        </p:txBody>
      </p:sp>
      <p:pic>
        <p:nvPicPr>
          <p:cNvPr id="7" name="Content Placeholder 6" descr="A picture containing truck, car, white, street&#10;&#10;Description automatically generated">
            <a:extLst>
              <a:ext uri="{FF2B5EF4-FFF2-40B4-BE49-F238E27FC236}">
                <a16:creationId xmlns:a16="http://schemas.microsoft.com/office/drawing/2014/main" id="{DBDB79DC-E632-4CD8-9B1B-83EDDF258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00" y="1141390"/>
            <a:ext cx="5083175" cy="50831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C164B-B189-450C-89DE-FAEAD862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817EC-50A0-41A6-9AF8-3DA2FC1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9D0E3-6278-4BA9-B62D-E326FC9C0546}"/>
              </a:ext>
            </a:extLst>
          </p:cNvPr>
          <p:cNvSpPr txBox="1"/>
          <p:nvPr/>
        </p:nvSpPr>
        <p:spPr>
          <a:xfrm>
            <a:off x="2429435" y="1262244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: Motor </a:t>
            </a:r>
            <a:r>
              <a:rPr lang="en-US" dirty="0" err="1"/>
              <a:t>médio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21F21-FB55-43B3-AD15-31FDC9D078B1}"/>
              </a:ext>
            </a:extLst>
          </p:cNvPr>
          <p:cNvSpPr txBox="1"/>
          <p:nvPr/>
        </p:nvSpPr>
        <p:spPr>
          <a:xfrm>
            <a:off x="2429435" y="5716610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: Motor </a:t>
            </a:r>
            <a:r>
              <a:rPr lang="en-US" dirty="0" err="1"/>
              <a:t>médio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661E5-626A-409E-997A-3CAA606294AD}"/>
              </a:ext>
            </a:extLst>
          </p:cNvPr>
          <p:cNvSpPr txBox="1"/>
          <p:nvPr/>
        </p:nvSpPr>
        <p:spPr>
          <a:xfrm>
            <a:off x="6305366" y="1957187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: Sensor de </a:t>
            </a:r>
            <a:r>
              <a:rPr lang="en-US" dirty="0" err="1"/>
              <a:t>cor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C0DF0-FBDD-4472-9B70-FBAF515892D9}"/>
              </a:ext>
            </a:extLst>
          </p:cNvPr>
          <p:cNvSpPr txBox="1"/>
          <p:nvPr/>
        </p:nvSpPr>
        <p:spPr>
          <a:xfrm>
            <a:off x="6305366" y="3514449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: Motor </a:t>
            </a:r>
            <a:r>
              <a:rPr lang="en-US" dirty="0" err="1"/>
              <a:t>grande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AE424-55C6-4C23-A66B-F19BA3402B7D}"/>
              </a:ext>
            </a:extLst>
          </p:cNvPr>
          <p:cNvSpPr txBox="1"/>
          <p:nvPr/>
        </p:nvSpPr>
        <p:spPr>
          <a:xfrm>
            <a:off x="4428146" y="1278021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: Sensor de </a:t>
            </a:r>
            <a:r>
              <a:rPr lang="en-US" dirty="0" err="1"/>
              <a:t>força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5A74B-B81F-47BF-AED4-6DA52DA7D7A1}"/>
              </a:ext>
            </a:extLst>
          </p:cNvPr>
          <p:cNvSpPr txBox="1"/>
          <p:nvPr/>
        </p:nvSpPr>
        <p:spPr>
          <a:xfrm>
            <a:off x="4422776" y="5716610"/>
            <a:ext cx="195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: Sensor de </a:t>
            </a:r>
            <a:r>
              <a:rPr lang="en-US" dirty="0" err="1"/>
              <a:t>distância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1B85-316D-40F8-B2FD-C66EF2A7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movimentação</a:t>
            </a:r>
            <a:r>
              <a:rPr lang="en-US" dirty="0"/>
              <a:t> </a:t>
            </a:r>
            <a:r>
              <a:rPr lang="en-US" dirty="0" err="1"/>
              <a:t>avançada</a:t>
            </a:r>
            <a:r>
              <a:rPr lang="en-US" dirty="0"/>
              <a:t> (</a:t>
            </a:r>
            <a:r>
              <a:rPr lang="en-US" dirty="0" err="1"/>
              <a:t>bma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9C28-BE65-45C2-B4B0-BC26D4D1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68834" cy="5082601"/>
          </a:xfrm>
        </p:spPr>
        <p:txBody>
          <a:bodyPr>
            <a:normAutofit/>
          </a:bodyPr>
          <a:lstStyle/>
          <a:p>
            <a:r>
              <a:rPr lang="pt-BR" dirty="0"/>
              <a:t>Você também pode usar a BMA</a:t>
            </a:r>
          </a:p>
          <a:p>
            <a:r>
              <a:rPr lang="pt-BR" dirty="0"/>
              <a:t>Ela requer o kit SPIKE Prime (45678) e o kit de expansão (45680)</a:t>
            </a:r>
          </a:p>
          <a:p>
            <a:r>
              <a:rPr lang="pt-BR" dirty="0"/>
              <a:t>Instruções para este modelos estão disponíveis no software e online em: </a:t>
            </a:r>
            <a:r>
              <a:rPr lang="pt-BR" sz="1200" dirty="0">
                <a:hlinkClick r:id="rId2"/>
              </a:rPr>
              <a:t>https://education.lego.com/en-us/lessons/prime-competition-ready/assembling-an-advanced-driving-base</a:t>
            </a:r>
            <a:endParaRPr lang="pt-BR" dirty="0"/>
          </a:p>
          <a:p>
            <a:r>
              <a:rPr lang="pt-BR" dirty="0"/>
              <a:t>Por favor note as portas básicas do diagrama.  Como nem todos os sensores podem começar conectados no Hub você deverá desconectar alguns para adicionar os sensores de distancia e força usados em nossos tutoriais.</a:t>
            </a:r>
          </a:p>
          <a:p>
            <a:r>
              <a:rPr lang="pt-BR" dirty="0"/>
              <a:t>O sensor de cor no BMA não está posicionado de maneira ideal para uso no modo Cor (veja o próximo slide)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72063-2ECC-40B7-BDDE-09490688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85AB1-BBA9-4704-B979-EA1B7589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7D49A-3B76-4F9B-8793-399AD696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47" y="1254796"/>
            <a:ext cx="3397684" cy="2566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B62A3-019A-4B98-85FF-B541D215CE17}"/>
              </a:ext>
            </a:extLst>
          </p:cNvPr>
          <p:cNvSpPr txBox="1"/>
          <p:nvPr/>
        </p:nvSpPr>
        <p:spPr>
          <a:xfrm>
            <a:off x="6386152" y="3769289"/>
            <a:ext cx="141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ADB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2814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Nota: </a:t>
            </a:r>
            <a:r>
              <a:rPr lang="en-US" dirty="0" err="1"/>
              <a:t>posição</a:t>
            </a:r>
            <a:r>
              <a:rPr lang="en-US" dirty="0"/>
              <a:t> do sensor de </a:t>
            </a:r>
            <a:r>
              <a:rPr lang="en-US" dirty="0" err="1"/>
              <a:t>cor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>
            <a:normAutofit/>
          </a:bodyPr>
          <a:lstStyle/>
          <a:p>
            <a:r>
              <a:rPr lang="pt-BR" dirty="0"/>
              <a:t>Para usar o sensor de cor no modo Cor para achar ou seguir uma linha com a BMA você deverá fazer uma modificação no design.</a:t>
            </a:r>
          </a:p>
          <a:p>
            <a:r>
              <a:rPr lang="pt-BR" dirty="0"/>
              <a:t>A localização padrão é muito baixa de acordo com as especificações do SPIKE Prime. Preto não é lido corretamente no modo Cor usando fita isolante ou o tapete da FLL.</a:t>
            </a:r>
          </a:p>
          <a:p>
            <a:r>
              <a:rPr lang="pt-BR" dirty="0"/>
              <a:t>O sensor de cor na BMA é montado aproximadamente a 8mm do solo, mas a distância ideal para a montagem do sensor, de acordo com as especificações, é 16mm.</a:t>
            </a:r>
          </a:p>
          <a:p>
            <a:r>
              <a:rPr lang="pt-BR" dirty="0"/>
              <a:t>A solução é levantar o sensor, instruções se encontram no site</a:t>
            </a:r>
          </a:p>
          <a:p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201201" y="3892888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603537" y="2655400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676690" y="2950901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(2 </a:t>
            </a:r>
            <a:r>
              <a:rPr lang="en-US" sz="1600" dirty="0" err="1"/>
              <a:t>módulos</a:t>
            </a:r>
            <a:r>
              <a:rPr lang="en-US" sz="1600" dirty="0"/>
              <a:t> LEGO)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97" y="1144764"/>
            <a:ext cx="2197339" cy="1648004"/>
          </a:xfrm>
          <a:prstGeom prst="rect">
            <a:avLst/>
          </a:prstGeom>
        </p:spPr>
      </p:pic>
      <p:pic>
        <p:nvPicPr>
          <p:cNvPr id="10" name="Picture 9" descr="A close up of a toy&#10;&#10;Description automatically generated">
            <a:extLst>
              <a:ext uri="{FF2B5EF4-FFF2-40B4-BE49-F238E27FC236}">
                <a16:creationId xmlns:a16="http://schemas.microsoft.com/office/drawing/2014/main" id="{0B10D116-5244-4CB5-BBD9-B9CEAED80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46" b="22594"/>
          <a:stretch/>
        </p:blipFill>
        <p:spPr>
          <a:xfrm>
            <a:off x="6023415" y="4438743"/>
            <a:ext cx="2876177" cy="13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pt-BR" sz="1600" dirty="0"/>
              <a:t>Esse tutorial foi criado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</a:t>
            </a:r>
            <a:r>
              <a:rPr lang="pt-BR" sz="1600"/>
              <a:t>tutoriais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1/16/2020)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240</TotalTime>
  <Words>629</Words>
  <Application>Microsoft Office PowerPoint</Application>
  <PresentationFormat>Apresentação na tela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Contruindo um robô</vt:lpstr>
      <vt:lpstr>Robô spike prime</vt:lpstr>
      <vt:lpstr>Droid bot iv</vt:lpstr>
      <vt:lpstr>Droid Bot IV guia de portas</vt:lpstr>
      <vt:lpstr>Base de movimentação avançada (bma)</vt:lpstr>
      <vt:lpstr>Nota: posição do sensor de cor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Lucas Colonna</cp:lastModifiedBy>
  <cp:revision>39</cp:revision>
  <dcterms:created xsi:type="dcterms:W3CDTF">2019-12-31T03:18:51Z</dcterms:created>
  <dcterms:modified xsi:type="dcterms:W3CDTF">2020-06-05T19:21:06Z</dcterms:modified>
</cp:coreProperties>
</file>