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76" r:id="rId3"/>
    <p:sldId id="278" r:id="rId4"/>
    <p:sldId id="279" r:id="rId5"/>
    <p:sldId id="27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290F8"/>
    <a:srgbClr val="0EAE9F"/>
    <a:srgbClr val="13B09B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/>
    <p:restoredTop sz="94613"/>
  </p:normalViewPr>
  <p:slideViewPr>
    <p:cSldViewPr snapToGrid="0" snapToObjects="1">
      <p:cViewPr varScale="1">
        <p:scale>
          <a:sx n="72" d="100"/>
          <a:sy n="72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6FE326-E8D4-4A86-BB0E-50BCB0301616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1B9632-31EB-46B3-8B78-F74CE2DC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D71F9B2E-D737-45A1-88AE-03CDB6C1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CF09C73-F1B8-425D-928D-DEA985B78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D13510C-3C33-4F0E-AA41-8A8FE9830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Como</a:t>
            </a:r>
            <a:r>
              <a:rPr lang="pt-BR" dirty="0"/>
              <a:t> usar estes tutoriais?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sanjay</a:t>
            </a:r>
            <a:r>
              <a:rPr lang="en-US" dirty="0"/>
              <a:t>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autores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76350"/>
            <a:ext cx="6217137" cy="4946257"/>
          </a:xfrm>
        </p:spPr>
        <p:txBody>
          <a:bodyPr>
            <a:normAutofit/>
          </a:bodyPr>
          <a:lstStyle/>
          <a:p>
            <a:r>
              <a:rPr lang="pt-BR" dirty="0"/>
              <a:t>Nós somos estudantes de Ensino Médio em Pittsburgh, PA, EUA</a:t>
            </a:r>
          </a:p>
          <a:p>
            <a:r>
              <a:rPr lang="pt-BR" dirty="0"/>
              <a:t>Ganhamos primeiro lugar em programação e </a:t>
            </a:r>
            <a:r>
              <a:rPr lang="pt-BR" dirty="0" err="1"/>
              <a:t>Champions</a:t>
            </a:r>
            <a:r>
              <a:rPr lang="pt-BR" dirty="0"/>
              <a:t> </a:t>
            </a:r>
            <a:r>
              <a:rPr lang="pt-BR" dirty="0" err="1"/>
              <a:t>Award</a:t>
            </a:r>
            <a:r>
              <a:rPr lang="pt-BR" dirty="0"/>
              <a:t> no World Festival. Nosso robôs ficaram no top 6 do World Festival de maneira consistente..</a:t>
            </a:r>
          </a:p>
          <a:p>
            <a:r>
              <a:rPr lang="pt-BR" dirty="0"/>
              <a:t>Nós também somos autores dos tutoriais em EV3Lessons.com que são usados por mais de 550,000 usuários ao redor do mundo. E o FLLTutorials.com tem mais 100,000 usuários.</a:t>
            </a:r>
          </a:p>
          <a:p>
            <a:r>
              <a:rPr lang="pt-BR" dirty="0"/>
              <a:t>Nós também fomos selecionados para o “</a:t>
            </a:r>
            <a:r>
              <a:rPr lang="pt-BR" dirty="0" err="1"/>
              <a:t>First</a:t>
            </a:r>
            <a:r>
              <a:rPr lang="pt-BR" dirty="0"/>
              <a:t> 5” -  dois primeiros de um grupo de 5 membros selecionados pela Lego para dar opiniões sobre o Spike Prime durante seu desenvolvimento.</a:t>
            </a:r>
          </a:p>
          <a:p>
            <a:r>
              <a:rPr lang="pt-BR" dirty="0"/>
              <a:t>Em resumo, temos experiência em ensinar, produzir materiais e competir com robôs LEGO.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0332A208-5577-41F9-A50A-B53A56831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3" t="31734" r="17828"/>
          <a:stretch/>
        </p:blipFill>
        <p:spPr>
          <a:xfrm>
            <a:off x="6540874" y="1353967"/>
            <a:ext cx="2400300" cy="2133599"/>
          </a:xfrm>
          <a:prstGeom prst="rect">
            <a:avLst/>
          </a:prstGeom>
        </p:spPr>
      </p:pic>
      <p:pic>
        <p:nvPicPr>
          <p:cNvPr id="8" name="Picture 7" descr="A close up of a box&#10;&#10;Description automatically generated">
            <a:extLst>
              <a:ext uri="{FF2B5EF4-FFF2-40B4-BE49-F238E27FC236}">
                <a16:creationId xmlns:a16="http://schemas.microsoft.com/office/drawing/2014/main" id="{73BF9DBC-0E1D-3644-90AC-3F2AEFE39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9" r="12411"/>
          <a:stretch/>
        </p:blipFill>
        <p:spPr>
          <a:xfrm>
            <a:off x="6775937" y="4308727"/>
            <a:ext cx="1761523" cy="1740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7F5AA-8A0E-45D4-B882-19BDEA466B76}"/>
              </a:ext>
            </a:extLst>
          </p:cNvPr>
          <p:cNvSpPr txBox="1"/>
          <p:nvPr/>
        </p:nvSpPr>
        <p:spPr>
          <a:xfrm>
            <a:off x="6521824" y="3439941"/>
            <a:ext cx="226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Sanjay and Arvind Seshan in Billund, Denmark in 2017</a:t>
            </a:r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DBC9-5BEB-486C-89A6-36FD3B7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Missão</a:t>
            </a:r>
            <a:r>
              <a:rPr lang="en-US" dirty="0"/>
              <a:t> e </a:t>
            </a:r>
            <a:r>
              <a:rPr lang="en-US" dirty="0" err="1"/>
              <a:t>foco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4ED-7115-4831-93B0-60CD740F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tutoriais de programação no software do Spike Prime. Esses tutoriais são minimalistas e baseados em projetos. Há um módulo voltado a competições.</a:t>
            </a:r>
          </a:p>
          <a:p>
            <a:r>
              <a:rPr lang="pt-BR" dirty="0"/>
              <a:t>Nossos tutoriais oferecem uma perspectiva diferente. Nós focamos em uma montagem, ou seja, usamos um robô básico com duas rodas para direção, e nos concentramos em desenvolver habilidades de programação.</a:t>
            </a:r>
          </a:p>
          <a:p>
            <a:r>
              <a:rPr lang="pt-BR" dirty="0"/>
              <a:t>As habilidades que ensinamos podem ser usadas em qualquer projeto ou competição.</a:t>
            </a:r>
          </a:p>
          <a:p>
            <a:r>
              <a:rPr lang="pt-BR" dirty="0"/>
              <a:t>Nós acreditamos fortemente na necessidade da descoberta. Em nenhum momento daremos soluções diretas para competições. É esperado que vocês aprendam os conceitos e apliquem nas situações de competição.</a:t>
            </a:r>
          </a:p>
          <a:p>
            <a:r>
              <a:rPr lang="pt-BR" dirty="0"/>
              <a:t>Nós acreditamos fortemente que o uso de sensores é um recurso importante para aumentar a confiabilidade do robô e você vai descobrir que a maioria dos nossos tutoriais usam sensores de alguma maneira.</a:t>
            </a:r>
          </a:p>
          <a:p>
            <a:r>
              <a:rPr lang="pt-BR" dirty="0"/>
              <a:t>Nossos tutoriais foram projetados para serem seguidos em ordem para que você tenha os pré-requisitos corretos para cada tutorial. Eles foram organizados em módulos que se completam.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4ECD6-436D-471A-8563-C89F87D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E132-EDB9-4849-9588-A9540D06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F9CE-45E5-49BD-AAD8-5D51468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r>
              <a:rPr lang="en-US" dirty="0"/>
              <a:t> dos </a:t>
            </a:r>
            <a:r>
              <a:rPr lang="en-US" dirty="0" err="1"/>
              <a:t>tutoriais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F897-CE7C-4DFB-9AAF-52E68114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conteúdo e formato dos nossos tutoriais são baseados em 7 anos de produção e ensino de programação. </a:t>
            </a:r>
          </a:p>
          <a:p>
            <a:r>
              <a:rPr lang="pt-BR" dirty="0"/>
              <a:t>Nós tentamos manter os tutoriais curtos (10 a 12 slides) de propósito.</a:t>
            </a:r>
          </a:p>
          <a:p>
            <a:r>
              <a:rPr lang="pt-BR" dirty="0"/>
              <a:t>Os tutoriais não estão no YouTube intencionalmente. Porém, divulgaremos vídeos com a movimentação do robô quando necessário.</a:t>
            </a:r>
          </a:p>
          <a:p>
            <a:r>
              <a:rPr lang="pt-BR" dirty="0"/>
              <a:t>Todo tutorial incluí o seguinte.</a:t>
            </a:r>
          </a:p>
          <a:p>
            <a:pPr lvl="1"/>
            <a:r>
              <a:rPr lang="pt-BR" dirty="0"/>
              <a:t>Objetivos, blocos principais, desafio, solução</a:t>
            </a:r>
          </a:p>
          <a:p>
            <a:r>
              <a:rPr lang="pt-BR" dirty="0"/>
              <a:t>Os tutoriais são agrupados em módulos.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F7ADB-F2A9-46D8-9B96-8A84E908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45A5-7EF0-4C5C-9B8E-31B1E465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24DD-7FEB-DC43-96CA-4491C598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SPIKE PRIME </a:t>
            </a:r>
            <a:r>
              <a:rPr lang="en-US" dirty="0" err="1"/>
              <a:t>tutoriais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FD5-4CCA-3645-841C-2F277EF9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99882"/>
            <a:ext cx="4255614" cy="48499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MODULO 1-Introdução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Como usar estes tutoriais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Construindo um robô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Instalando o software e firmware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MODULO 2 –Conhecendo o software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Introdução ao Hub e ao Software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Gerenciando projetos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Visualizando valores dos sensores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MODULO 3 –Movendo e virando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Configurando o movimento do robô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Andando em linha reta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Virando com o giroscópio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Curvas mais precisas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MODULO 4 – Boas práticas de programação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Pseudocódigo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Comentando o programa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97D66-77C4-4C43-B316-CCBBA7AA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24DE-9FFD-404F-98E6-A475D2E7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57DA48-5C45-FA45-90CD-7C3FC1A5A406}"/>
              </a:ext>
            </a:extLst>
          </p:cNvPr>
          <p:cNvSpPr txBox="1">
            <a:spLocks/>
          </p:cNvSpPr>
          <p:nvPr/>
        </p:nvSpPr>
        <p:spPr>
          <a:xfrm rot="20168682">
            <a:off x="7556917" y="434742"/>
            <a:ext cx="1205768" cy="690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Mais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tutoriais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breve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27447-98A0-4C47-A548-B9F4C4B4D9A9}"/>
              </a:ext>
            </a:extLst>
          </p:cNvPr>
          <p:cNvSpPr txBox="1">
            <a:spLocks/>
          </p:cNvSpPr>
          <p:nvPr/>
        </p:nvSpPr>
        <p:spPr>
          <a:xfrm>
            <a:off x="4745017" y="1299882"/>
            <a:ext cx="4310574" cy="503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MODULO 5 –Usando sensores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Introdução ao sensor de força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Introdução ao sensor de cor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Introdução ao sensor de distância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MODULO 6: Melhores práticas de programação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Usando blocos de repetição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Usando blocos de som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Usando blocos de luz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Usando blocos </a:t>
            </a:r>
            <a:r>
              <a:rPr lang="pt-BR" dirty="0" err="1"/>
              <a:t>se-então</a:t>
            </a:r>
            <a:endParaRPr 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Técnicas para a resolução de bugs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MODULO 7: Juntando tudo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Movendo um objeto com detecção de travamento do motor.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Segue linha básico.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Desafios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Confiabilidade do robô.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7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pt-BR" sz="1600" dirty="0"/>
              <a:t>Esses tutoriais foram criados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tutorias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</a:t>
            </a:r>
            <a:r>
              <a:rPr lang="pt-BR" sz="1600"/>
              <a:t>Lucas Colonna</a:t>
            </a:r>
            <a:endParaRPr lang="pt-BR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890</TotalTime>
  <Words>706</Words>
  <Application>Microsoft Office PowerPoint</Application>
  <PresentationFormat>Apresentação na tela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Como usar estes tutoriais?</vt:lpstr>
      <vt:lpstr>Quem são os autores?</vt:lpstr>
      <vt:lpstr>Missão e foco</vt:lpstr>
      <vt:lpstr>Formato dos tutoriais</vt:lpstr>
      <vt:lpstr>SPIKE PRIME tutoriais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Lucas Colonna</cp:lastModifiedBy>
  <cp:revision>52</cp:revision>
  <dcterms:created xsi:type="dcterms:W3CDTF">2019-12-31T03:18:51Z</dcterms:created>
  <dcterms:modified xsi:type="dcterms:W3CDTF">2020-06-05T19:17:06Z</dcterms:modified>
</cp:coreProperties>
</file>