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84" r:id="rId4"/>
    <p:sldId id="281" r:id="rId5"/>
    <p:sldId id="282" r:id="rId6"/>
    <p:sldId id="283" r:id="rId7"/>
    <p:sldId id="287" r:id="rId8"/>
    <p:sldId id="285" r:id="rId9"/>
    <p:sldId id="286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24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98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677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0833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PrimeLessons.org 2020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Gerenciando</a:t>
            </a:r>
            <a:r>
              <a:rPr lang="en-US" dirty="0"/>
              <a:t> </a:t>
            </a:r>
            <a:r>
              <a:rPr lang="en-US" dirty="0" err="1"/>
              <a:t>projetos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 err="1"/>
              <a:t>Esse</a:t>
            </a:r>
            <a:r>
              <a:rPr lang="en-US" sz="1600" dirty="0"/>
              <a:t> tutorial </a:t>
            </a: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criado</a:t>
            </a:r>
            <a:r>
              <a:rPr lang="en-US" sz="1600" dirty="0"/>
              <a:t> por Sanjay </a:t>
            </a:r>
            <a:r>
              <a:rPr lang="en-US" sz="1600" dirty="0" err="1"/>
              <a:t>Seshan</a:t>
            </a:r>
            <a:r>
              <a:rPr lang="en-US" sz="1600" dirty="0"/>
              <a:t> e Arvind </a:t>
            </a:r>
            <a:r>
              <a:rPr lang="en-US" sz="1600" dirty="0" err="1"/>
              <a:t>Seshan</a:t>
            </a:r>
            <a:r>
              <a:rPr lang="en-US" sz="1600" dirty="0"/>
              <a:t> para SPIKE Prime Lessons</a:t>
            </a:r>
          </a:p>
          <a:p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tutorias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  <a:p>
            <a:r>
              <a:rPr lang="en-US" sz="1600" dirty="0" err="1"/>
              <a:t>Traduzido</a:t>
            </a:r>
            <a:r>
              <a:rPr lang="en-US" sz="1600" dirty="0"/>
              <a:t> para o </a:t>
            </a:r>
            <a:r>
              <a:rPr lang="en-US" sz="1600" dirty="0" err="1"/>
              <a:t>português</a:t>
            </a:r>
            <a:r>
              <a:rPr lang="en-US" sz="1600" dirty="0"/>
              <a:t> por </a:t>
            </a:r>
            <a:r>
              <a:rPr lang="en-US" sz="1600"/>
              <a:t>Lucas Colonna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>
            <a:normAutofit/>
          </a:bodyPr>
          <a:lstStyle/>
          <a:p>
            <a:r>
              <a:rPr lang="pt-BR" dirty="0"/>
              <a:t>Aprender a criar e nomear projetos</a:t>
            </a:r>
          </a:p>
          <a:p>
            <a:r>
              <a:rPr lang="pt-BR" dirty="0"/>
              <a:t>Aprender a duplicar e deletar projetos</a:t>
            </a:r>
          </a:p>
          <a:p>
            <a:r>
              <a:rPr lang="pt-BR" dirty="0"/>
              <a:t>Aprender a copiar código entre projetos</a:t>
            </a:r>
          </a:p>
          <a:p>
            <a:r>
              <a:rPr lang="pt-BR" dirty="0"/>
              <a:t>Aprender a ordenar projetos no Hub</a:t>
            </a:r>
          </a:p>
          <a:p>
            <a:r>
              <a:rPr lang="pt-BR" dirty="0"/>
              <a:t>Aprender a compartilhar projetos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0E64-F104-4808-BCC4-7022AF67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projetos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8C983-1285-4778-8F4B-C8F29633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27A23D-DDA9-4CC7-9EAD-8DBC262B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4ABDE4-AA3F-3D43-85C3-3AFD67DCC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8"/>
          <a:stretch/>
        </p:blipFill>
        <p:spPr>
          <a:xfrm>
            <a:off x="175260" y="1277961"/>
            <a:ext cx="5977486" cy="43961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FEA0AC-C6C9-4547-9923-B9310E8E6459}"/>
              </a:ext>
            </a:extLst>
          </p:cNvPr>
          <p:cNvSpPr txBox="1"/>
          <p:nvPr/>
        </p:nvSpPr>
        <p:spPr>
          <a:xfrm>
            <a:off x="4037912" y="1288019"/>
            <a:ext cx="1525993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Novo </a:t>
            </a:r>
            <a:r>
              <a:rPr lang="en-US" sz="1200" dirty="0" err="1">
                <a:solidFill>
                  <a:schemeClr val="tx1"/>
                </a:solidFill>
              </a:rPr>
              <a:t>projeto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BEBCEC-0DD3-8A4D-B29C-4495964DF51D}"/>
              </a:ext>
            </a:extLst>
          </p:cNvPr>
          <p:cNvCxnSpPr>
            <a:cxnSpLocks/>
          </p:cNvCxnSpPr>
          <p:nvPr/>
        </p:nvCxnSpPr>
        <p:spPr>
          <a:xfrm>
            <a:off x="5602595" y="1423194"/>
            <a:ext cx="306426" cy="3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0772-3526-4AC1-A0C9-56EAF432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737" y="1277961"/>
            <a:ext cx="2670387" cy="974982"/>
          </a:xfrm>
          <a:solidFill>
            <a:srgbClr val="FFD5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criar</a:t>
            </a:r>
            <a:r>
              <a:rPr lang="en-US" dirty="0"/>
              <a:t> um novo </a:t>
            </a:r>
            <a:r>
              <a:rPr lang="en-US" dirty="0" err="1"/>
              <a:t>projeto</a:t>
            </a:r>
            <a:r>
              <a:rPr lang="en-US" dirty="0"/>
              <a:t> clique </a:t>
            </a:r>
            <a:r>
              <a:rPr lang="en-US" dirty="0" err="1"/>
              <a:t>em</a:t>
            </a:r>
            <a:r>
              <a:rPr lang="en-US" dirty="0"/>
              <a:t> + no canto superior </a:t>
            </a:r>
            <a:r>
              <a:rPr lang="en-US" dirty="0" err="1"/>
              <a:t>esquerdo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86E5B5-9AAF-A94C-BC46-320F8A0B4E30}"/>
              </a:ext>
            </a:extLst>
          </p:cNvPr>
          <p:cNvSpPr/>
          <p:nvPr/>
        </p:nvSpPr>
        <p:spPr>
          <a:xfrm>
            <a:off x="5947712" y="1252520"/>
            <a:ext cx="243724" cy="369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0E64-F104-4808-BCC4-7022AF67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Deletando</a:t>
            </a:r>
            <a:r>
              <a:rPr lang="en-US" dirty="0"/>
              <a:t>, </a:t>
            </a:r>
            <a:r>
              <a:rPr lang="en-US" dirty="0" err="1"/>
              <a:t>duplicando</a:t>
            </a:r>
            <a:r>
              <a:rPr lang="en-US" dirty="0"/>
              <a:t> e </a:t>
            </a:r>
            <a:r>
              <a:rPr lang="en-US" dirty="0" err="1"/>
              <a:t>renomeando</a:t>
            </a:r>
            <a:r>
              <a:rPr lang="en-US" dirty="0"/>
              <a:t> </a:t>
            </a:r>
            <a:r>
              <a:rPr lang="en-US" dirty="0" err="1"/>
              <a:t>projetos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0772-3526-4AC1-A0C9-56EAF432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587" y="1183884"/>
            <a:ext cx="3454400" cy="5082601"/>
          </a:xfrm>
        </p:spPr>
        <p:txBody>
          <a:bodyPr>
            <a:normAutofit/>
          </a:bodyPr>
          <a:lstStyle/>
          <a:p>
            <a:r>
              <a:rPr lang="pt-BR" dirty="0"/>
              <a:t>Meus projetos mostra uma lista de projetos que você fez</a:t>
            </a:r>
          </a:p>
          <a:p>
            <a:r>
              <a:rPr lang="pt-BR" dirty="0"/>
              <a:t>Para editar um projeto existente clique no ícone de edição (1) e então selecione o projeto o qual deseja modificar. Selecione a ação desejada (deletar/duplicar/renomear[2])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8C983-1285-4778-8F4B-C8F29633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B73D2-4720-4091-869B-6A1604E50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6" t="9973" r="4597" b="5111"/>
          <a:stretch/>
        </p:blipFill>
        <p:spPr>
          <a:xfrm>
            <a:off x="175260" y="1187293"/>
            <a:ext cx="5230328" cy="419946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CED8C5-E1D5-49F9-8B55-1492D66B15C5}"/>
              </a:ext>
            </a:extLst>
          </p:cNvPr>
          <p:cNvSpPr/>
          <p:nvPr/>
        </p:nvSpPr>
        <p:spPr>
          <a:xfrm>
            <a:off x="4921554" y="1750260"/>
            <a:ext cx="299591" cy="299591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92C2E-DDF5-4F2C-BAC7-77177A0BD5D1}"/>
              </a:ext>
            </a:extLst>
          </p:cNvPr>
          <p:cNvSpPr txBox="1"/>
          <p:nvPr/>
        </p:nvSpPr>
        <p:spPr>
          <a:xfrm>
            <a:off x="4862936" y="2085526"/>
            <a:ext cx="4766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D17075-3F4F-41F9-90A9-018E738C18E3}"/>
              </a:ext>
            </a:extLst>
          </p:cNvPr>
          <p:cNvSpPr/>
          <p:nvPr/>
        </p:nvSpPr>
        <p:spPr>
          <a:xfrm>
            <a:off x="2330653" y="4984302"/>
            <a:ext cx="1356283" cy="251841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7C74D-BE18-4AB4-AC1E-E1A462F5B5DF}"/>
              </a:ext>
            </a:extLst>
          </p:cNvPr>
          <p:cNvSpPr txBox="1"/>
          <p:nvPr/>
        </p:nvSpPr>
        <p:spPr>
          <a:xfrm>
            <a:off x="3686936" y="4925142"/>
            <a:ext cx="585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A70548-C11A-4FAB-A268-37C1D5E2AD73}"/>
              </a:ext>
            </a:extLst>
          </p:cNvPr>
          <p:cNvSpPr/>
          <p:nvPr/>
        </p:nvSpPr>
        <p:spPr>
          <a:xfrm>
            <a:off x="3419880" y="1309993"/>
            <a:ext cx="661103" cy="299591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27A23D-DDA9-4CC7-9EAD-8DBC262B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E1C8-66CE-494F-8271-949BFEC9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Outra</a:t>
            </a:r>
            <a:r>
              <a:rPr lang="en-US" dirty="0"/>
              <a:t> forma de </a:t>
            </a:r>
            <a:r>
              <a:rPr lang="en-US" dirty="0" err="1"/>
              <a:t>renomear</a:t>
            </a:r>
            <a:r>
              <a:rPr lang="en-US" dirty="0"/>
              <a:t> </a:t>
            </a:r>
            <a:r>
              <a:rPr lang="en-US" dirty="0" err="1"/>
              <a:t>projetos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F6612-B6F1-43D2-87F1-6ED4A9C9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3299C-D44E-4E58-9917-ED53DEDCC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8"/>
          <a:stretch/>
        </p:blipFill>
        <p:spPr>
          <a:xfrm>
            <a:off x="175260" y="1444266"/>
            <a:ext cx="5977486" cy="439615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ED40676-E55E-437A-9A4F-3291867EF186}"/>
              </a:ext>
            </a:extLst>
          </p:cNvPr>
          <p:cNvSpPr/>
          <p:nvPr/>
        </p:nvSpPr>
        <p:spPr>
          <a:xfrm>
            <a:off x="2161787" y="1506224"/>
            <a:ext cx="156883" cy="16857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08523197-9103-42D8-830F-8E9AFA0E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27546D-B6FF-5B4F-AC09-23313ED6C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187" y="1444266"/>
            <a:ext cx="2763799" cy="4822219"/>
          </a:xfrm>
        </p:spPr>
        <p:txBody>
          <a:bodyPr>
            <a:normAutofit/>
          </a:bodyPr>
          <a:lstStyle/>
          <a:p>
            <a:r>
              <a:rPr lang="pt-BR" dirty="0"/>
              <a:t>Os ...  ao lado do nome do projeto também permitem renomear e mover projetos</a:t>
            </a:r>
          </a:p>
        </p:txBody>
      </p:sp>
    </p:spTree>
    <p:extLst>
      <p:ext uri="{BB962C8B-B14F-4D97-AF65-F5344CB8AC3E}">
        <p14:creationId xmlns:p14="http://schemas.microsoft.com/office/powerpoint/2010/main" val="366772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E2DD1-4409-4F35-9E4F-6685629D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7925F-2DE8-4ABA-ADFD-9B6FEBBF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Ordenando</a:t>
            </a:r>
            <a:r>
              <a:rPr lang="en-US" dirty="0"/>
              <a:t> </a:t>
            </a:r>
            <a:r>
              <a:rPr lang="en-US" dirty="0" err="1"/>
              <a:t>projetos</a:t>
            </a:r>
            <a:endParaRPr lang="en-US" dirty="0"/>
          </a:p>
        </p:txBody>
      </p:sp>
      <p:pic>
        <p:nvPicPr>
          <p:cNvPr id="26" name="Content Placeholder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6FDED9-BDEE-40DB-9743-FA594481A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731" t="70128" b="464"/>
          <a:stretch/>
        </p:blipFill>
        <p:spPr>
          <a:xfrm>
            <a:off x="479253" y="1407187"/>
            <a:ext cx="3403095" cy="306321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92ACD9-B0F3-4B32-BB55-019CE25CECB3}"/>
              </a:ext>
            </a:extLst>
          </p:cNvPr>
          <p:cNvSpPr txBox="1"/>
          <p:nvPr/>
        </p:nvSpPr>
        <p:spPr>
          <a:xfrm>
            <a:off x="585734" y="1243011"/>
            <a:ext cx="3101748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Download/Run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D116D-3C17-4D8F-96FE-9BC340C909B8}"/>
              </a:ext>
            </a:extLst>
          </p:cNvPr>
          <p:cNvSpPr/>
          <p:nvPr/>
        </p:nvSpPr>
        <p:spPr>
          <a:xfrm>
            <a:off x="585734" y="1499054"/>
            <a:ext cx="3099160" cy="2050801"/>
          </a:xfrm>
          <a:prstGeom prst="rect">
            <a:avLst/>
          </a:prstGeom>
          <a:noFill/>
          <a:ln>
            <a:solidFill>
              <a:srgbClr val="FF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0C2887-9BB2-40E9-ACBF-F6886FCEB7E4}"/>
              </a:ext>
            </a:extLst>
          </p:cNvPr>
          <p:cNvSpPr/>
          <p:nvPr/>
        </p:nvSpPr>
        <p:spPr>
          <a:xfrm>
            <a:off x="2955711" y="2459744"/>
            <a:ext cx="536790" cy="482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1C3BD63-CC50-42E6-8E7A-A7F124AD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40C6B4F6-2952-4A39-A68B-764BE53BAF00}"/>
              </a:ext>
            </a:extLst>
          </p:cNvPr>
          <p:cNvSpPr txBox="1">
            <a:spLocks/>
          </p:cNvSpPr>
          <p:nvPr/>
        </p:nvSpPr>
        <p:spPr>
          <a:xfrm>
            <a:off x="3997360" y="1234758"/>
            <a:ext cx="4987148" cy="4984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ícone baixar/executar permite a você escolher o modo de Download.</a:t>
            </a:r>
          </a:p>
          <a:p>
            <a:r>
              <a:rPr lang="pt-BR" dirty="0"/>
              <a:t>Aqui é também onde você pode selecionar em qual “slot” do Hub deseja salvar seu projeto.</a:t>
            </a:r>
          </a:p>
          <a:p>
            <a:r>
              <a:rPr lang="pt-BR" dirty="0"/>
              <a:t>Use a seta para mudar o número para um valor entre 0 e 19.</a:t>
            </a:r>
          </a:p>
          <a:p>
            <a:r>
              <a:rPr lang="pt-BR" dirty="0"/>
              <a:t>O Hub suporta até 20 programas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DA2C4-B56C-45C7-A292-83CD1F748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5" y="4573614"/>
            <a:ext cx="1840791" cy="1692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73000-F2EC-40F8-BC26-8B828C4E2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352" y="4557965"/>
            <a:ext cx="1840791" cy="1708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065E8-70C4-4310-9CD2-86DD1C16C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680" y="4573614"/>
            <a:ext cx="1841329" cy="1697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E402BC-929D-40B2-8AC9-FDC88125F6F6}"/>
              </a:ext>
            </a:extLst>
          </p:cNvPr>
          <p:cNvSpPr txBox="1"/>
          <p:nvPr/>
        </p:nvSpPr>
        <p:spPr>
          <a:xfrm>
            <a:off x="4725963" y="5173019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E1152-AA18-4A09-BB97-7D16EC1021DE}"/>
              </a:ext>
            </a:extLst>
          </p:cNvPr>
          <p:cNvSpPr/>
          <p:nvPr/>
        </p:nvSpPr>
        <p:spPr>
          <a:xfrm>
            <a:off x="1848612" y="3785624"/>
            <a:ext cx="536790" cy="62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7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ED55-DCD5-F844-8C77-D4CBE27C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Mudando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dos </a:t>
            </a:r>
            <a:r>
              <a:rPr lang="en-US" dirty="0" err="1"/>
              <a:t>projetos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292E-92A4-494F-9A43-BF721ECDD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4793326"/>
            <a:ext cx="8470301" cy="136004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Hub Dashboard permite a você visualizar todos os programas do Hub e reordena-los.</a:t>
            </a:r>
          </a:p>
          <a:p>
            <a:r>
              <a:rPr lang="pt-BR" dirty="0"/>
              <a:t>Clique na lata de lixo para deletar um programa</a:t>
            </a:r>
          </a:p>
          <a:p>
            <a:r>
              <a:rPr lang="pt-BR" dirty="0"/>
              <a:t>Pressione e segure o sinal de igual (=) para reordenar um programa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9D364-1AAF-3347-B32A-9F786C0A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BD172-9FB9-C44C-912E-02E5B563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EF50E-E5D2-7142-A579-5FB563A3B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6" t="3118" r="64826" b="75925"/>
          <a:stretch/>
        </p:blipFill>
        <p:spPr>
          <a:xfrm>
            <a:off x="7329711" y="1236138"/>
            <a:ext cx="1494655" cy="19272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B8FAF1-FBF7-064A-90F5-E42F552DB0A9}"/>
              </a:ext>
            </a:extLst>
          </p:cNvPr>
          <p:cNvSpPr/>
          <p:nvPr/>
        </p:nvSpPr>
        <p:spPr>
          <a:xfrm>
            <a:off x="7644139" y="1885605"/>
            <a:ext cx="549201" cy="5456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BE426C-B7AF-4B82-BA2B-AF7338DE1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046"/>
          <a:stretch/>
        </p:blipFill>
        <p:spPr>
          <a:xfrm>
            <a:off x="230959" y="1180858"/>
            <a:ext cx="6487253" cy="356240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CA643B-5177-4E11-A92E-8750C3FF7532}"/>
              </a:ext>
            </a:extLst>
          </p:cNvPr>
          <p:cNvSpPr/>
          <p:nvPr/>
        </p:nvSpPr>
        <p:spPr>
          <a:xfrm>
            <a:off x="3309455" y="1750302"/>
            <a:ext cx="1059626" cy="2683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8CB71-70A0-48E2-AE2A-BCB1ED907C42}"/>
              </a:ext>
            </a:extLst>
          </p:cNvPr>
          <p:cNvSpPr/>
          <p:nvPr/>
        </p:nvSpPr>
        <p:spPr>
          <a:xfrm>
            <a:off x="5705897" y="2508366"/>
            <a:ext cx="833434" cy="2683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7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7078-ACA0-AD47-8A59-3B9A491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Compartilhando</a:t>
            </a:r>
            <a:r>
              <a:rPr lang="en-US" dirty="0"/>
              <a:t> </a:t>
            </a:r>
            <a:r>
              <a:rPr lang="en-US" dirty="0" err="1"/>
              <a:t>projetos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ED02-7571-C045-82D9-068944F3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439897" cy="5082601"/>
          </a:xfrm>
        </p:spPr>
        <p:txBody>
          <a:bodyPr/>
          <a:lstStyle/>
          <a:p>
            <a:r>
              <a:rPr lang="pt-BR" dirty="0"/>
              <a:t>Os arquivos do Spike Prime tem a extensão .</a:t>
            </a:r>
            <a:r>
              <a:rPr lang="pt-BR" dirty="0" err="1"/>
              <a:t>llsp</a:t>
            </a:r>
            <a:endParaRPr lang="pt-BR" dirty="0"/>
          </a:p>
          <a:p>
            <a:r>
              <a:rPr lang="pt-BR" dirty="0"/>
              <a:t>Você pode achar todos os arquivos salvos em na pasta Meus Documentos dentro da pasta LEGO </a:t>
            </a:r>
            <a:r>
              <a:rPr lang="pt-BR" dirty="0" err="1"/>
              <a:t>Education</a:t>
            </a:r>
            <a:r>
              <a:rPr lang="pt-BR" dirty="0"/>
              <a:t> SPIKE Prime</a:t>
            </a:r>
          </a:p>
          <a:p>
            <a:r>
              <a:rPr lang="pt-BR" dirty="0"/>
              <a:t>Você enviar estes arquivos via </a:t>
            </a:r>
            <a:r>
              <a:rPr lang="pt-BR" dirty="0" err="1"/>
              <a:t>email</a:t>
            </a:r>
            <a:r>
              <a:rPr lang="pt-BR" dirty="0"/>
              <a:t> para qualquer um</a:t>
            </a:r>
          </a:p>
          <a:p>
            <a:r>
              <a:rPr lang="pt-BR" dirty="0"/>
              <a:t>Os projetos tem salvamento automático, mas é uma boa prática manter um backup.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A9437-5FF0-434F-A7C4-915D4E1F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34A7-9431-CB44-BF80-0C860937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6E401-B6F4-4BD3-B982-18BCE533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85" y="1452488"/>
            <a:ext cx="3141976" cy="587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9870E-0417-45F4-A6D1-66E90A19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040012"/>
            <a:ext cx="1633924" cy="14381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F024B6-D6B4-4DF7-8C39-39C767987BDA}"/>
              </a:ext>
            </a:extLst>
          </p:cNvPr>
          <p:cNvSpPr txBox="1"/>
          <p:nvPr/>
        </p:nvSpPr>
        <p:spPr>
          <a:xfrm>
            <a:off x="271658" y="4117608"/>
            <a:ext cx="5084996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</a:pPr>
            <a:r>
              <a:rPr lang="pt-BR" dirty="0">
                <a:solidFill>
                  <a:schemeClr val="tx2"/>
                </a:solidFill>
              </a:rPr>
              <a:t>Na versão para IOS, vá para Meus Projetos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</a:pPr>
            <a:r>
              <a:rPr lang="pt-BR" dirty="0">
                <a:solidFill>
                  <a:schemeClr val="tx2"/>
                </a:solidFill>
              </a:rPr>
              <a:t>Clique no ícone de Edição (1)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</a:pPr>
            <a:r>
              <a:rPr lang="pt-BR" dirty="0">
                <a:solidFill>
                  <a:schemeClr val="tx2"/>
                </a:solidFill>
              </a:rPr>
              <a:t>Escolha o projeto que deseja compartilhar [2]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</a:pPr>
            <a:r>
              <a:rPr lang="pt-BR" dirty="0">
                <a:solidFill>
                  <a:schemeClr val="tx2"/>
                </a:solidFill>
              </a:rPr>
              <a:t>Selecione Compartilhar no menu inferior [3]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3C7C71-FE39-44F5-8A6C-8528913D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49" y="3699148"/>
            <a:ext cx="3144409" cy="24342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4399EC-ECFD-4057-8711-EA3523EA2C99}"/>
              </a:ext>
            </a:extLst>
          </p:cNvPr>
          <p:cNvSpPr/>
          <p:nvPr/>
        </p:nvSpPr>
        <p:spPr>
          <a:xfrm>
            <a:off x="8526162" y="3937906"/>
            <a:ext cx="271849" cy="22632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EF2772-58C4-4A08-9225-48E3A9C04D99}"/>
              </a:ext>
            </a:extLst>
          </p:cNvPr>
          <p:cNvSpPr/>
          <p:nvPr/>
        </p:nvSpPr>
        <p:spPr>
          <a:xfrm>
            <a:off x="5595176" y="4203467"/>
            <a:ext cx="379316" cy="51063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2D362-C06E-4AA4-BA3E-EB64A0EB7044}"/>
              </a:ext>
            </a:extLst>
          </p:cNvPr>
          <p:cNvSpPr/>
          <p:nvPr/>
        </p:nvSpPr>
        <p:spPr>
          <a:xfrm>
            <a:off x="7607268" y="5974494"/>
            <a:ext cx="282521" cy="21516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60E34-9DDB-46D9-B4A5-C0A6A70EB218}"/>
              </a:ext>
            </a:extLst>
          </p:cNvPr>
          <p:cNvSpPr txBox="1"/>
          <p:nvPr/>
        </p:nvSpPr>
        <p:spPr>
          <a:xfrm>
            <a:off x="5557849" y="467815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FE46F-9E51-4E7D-AD15-58918CB869E3}"/>
              </a:ext>
            </a:extLst>
          </p:cNvPr>
          <p:cNvSpPr txBox="1"/>
          <p:nvPr/>
        </p:nvSpPr>
        <p:spPr>
          <a:xfrm>
            <a:off x="8468154" y="41564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54173-ABF5-469E-80D8-1CA5415D2991}"/>
              </a:ext>
            </a:extLst>
          </p:cNvPr>
          <p:cNvSpPr txBox="1"/>
          <p:nvPr/>
        </p:nvSpPr>
        <p:spPr>
          <a:xfrm>
            <a:off x="7842053" y="586445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31337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E098-9A8B-0446-B812-0421C5C4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Copiando</a:t>
            </a:r>
            <a:r>
              <a:rPr lang="en-US" dirty="0"/>
              <a:t> Código entre </a:t>
            </a:r>
            <a:r>
              <a:rPr lang="en-US" dirty="0" err="1"/>
              <a:t>projetos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F7DA-451F-B34E-9640-E2CA9D27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815406" cy="5082601"/>
          </a:xfrm>
        </p:spPr>
        <p:txBody>
          <a:bodyPr/>
          <a:lstStyle/>
          <a:p>
            <a:r>
              <a:rPr lang="pt-BR" dirty="0"/>
              <a:t>Clique nos blocos que você deseja copiar para outro projeto</a:t>
            </a:r>
          </a:p>
          <a:p>
            <a:r>
              <a:rPr lang="pt-BR" dirty="0"/>
              <a:t>Aperte CTRL-C para copiar </a:t>
            </a:r>
          </a:p>
          <a:p>
            <a:r>
              <a:rPr lang="pt-BR" dirty="0"/>
              <a:t>Vá para o outro projeto e clique em CTRL-V para colar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C703E-827F-4D41-B9C4-7EC26CEC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77A58-E8E2-AF40-BF5D-7DB17DDD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Image result for control c control v">
            <a:extLst>
              <a:ext uri="{FF2B5EF4-FFF2-40B4-BE49-F238E27FC236}">
                <a16:creationId xmlns:a16="http://schemas.microsoft.com/office/drawing/2014/main" id="{DB754BF1-D607-4341-9838-74B80E6E2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357" y="1277303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025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113</TotalTime>
  <Words>550</Words>
  <Application>Microsoft Office PowerPoint</Application>
  <PresentationFormat>Apresentação na tela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Gerenciando projetos</vt:lpstr>
      <vt:lpstr>Objetivos</vt:lpstr>
      <vt:lpstr>Criando projetos</vt:lpstr>
      <vt:lpstr>Deletando, duplicando e renomeando projetos</vt:lpstr>
      <vt:lpstr>Outra forma de renomear projetos</vt:lpstr>
      <vt:lpstr>Ordenando projetos</vt:lpstr>
      <vt:lpstr>Mudando a ordem dos projetos</vt:lpstr>
      <vt:lpstr>Compartilhando projetos</vt:lpstr>
      <vt:lpstr>Copiando Código entre projetos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Lucas Colonna</cp:lastModifiedBy>
  <cp:revision>28</cp:revision>
  <dcterms:created xsi:type="dcterms:W3CDTF">2019-12-31T03:18:51Z</dcterms:created>
  <dcterms:modified xsi:type="dcterms:W3CDTF">2020-06-06T19:03:21Z</dcterms:modified>
</cp:coreProperties>
</file>