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0"/>
  </p:notesMasterIdLst>
  <p:handoutMasterIdLst>
    <p:handoutMasterId r:id="rId11"/>
  </p:handoutMasterIdLst>
  <p:sldIdLst>
    <p:sldId id="275" r:id="rId2"/>
    <p:sldId id="257" r:id="rId3"/>
    <p:sldId id="271" r:id="rId4"/>
    <p:sldId id="287" r:id="rId5"/>
    <p:sldId id="288" r:id="rId6"/>
    <p:sldId id="285" r:id="rId7"/>
    <p:sldId id="286" r:id="rId8"/>
    <p:sldId id="28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72" d="100"/>
          <a:sy n="72" d="100"/>
        </p:scale>
        <p:origin x="130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B5CE556-FD32-458A-B0B0-D48CF3EE97BA}"/>
              </a:ext>
            </a:extLst>
          </p:cNvPr>
          <p:cNvGrpSpPr/>
          <p:nvPr userDrawn="1"/>
        </p:nvGrpSpPr>
        <p:grpSpPr>
          <a:xfrm>
            <a:off x="191917" y="5040728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13E733DD-C2E3-44AF-A377-F9A3BA70C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E0C86AAD-E876-49DD-B8DB-2B8DE447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49CF9A4F-A54B-40F4-848F-0404EF987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02C05BCF-25E9-43C8-8E7C-A33F94455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Instalando o software &amp; firmware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 SANJAY e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Aprender a atualizar o SPIKE Prime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pic>
        <p:nvPicPr>
          <p:cNvPr id="6" name="Picture 5" descr="A close up of a box&#10;&#10;Description automatically generated">
            <a:extLst>
              <a:ext uri="{FF2B5EF4-FFF2-40B4-BE49-F238E27FC236}">
                <a16:creationId xmlns:a16="http://schemas.microsoft.com/office/drawing/2014/main" id="{FEE34A32-27D6-4080-BD6B-C5454C87DC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79" r="12411"/>
          <a:stretch/>
        </p:blipFill>
        <p:spPr>
          <a:xfrm>
            <a:off x="4324572" y="1368878"/>
            <a:ext cx="4401879" cy="434911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399B84-BCC1-4BA3-B95D-5928C70046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20"/>
          <a:stretch/>
        </p:blipFill>
        <p:spPr>
          <a:xfrm>
            <a:off x="159493" y="1177853"/>
            <a:ext cx="3520970" cy="2521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Conexão ao hub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42080" y="1242218"/>
            <a:ext cx="5042427" cy="4312933"/>
          </a:xfrm>
        </p:spPr>
        <p:txBody>
          <a:bodyPr>
            <a:normAutofit/>
          </a:bodyPr>
          <a:lstStyle/>
          <a:p>
            <a:r>
              <a:rPr lang="pt-BR" dirty="0"/>
              <a:t>Conecte o seu SPIKE Prime no computador usando o cabo USB para atualizações de firmware.</a:t>
            </a:r>
          </a:p>
          <a:p>
            <a:r>
              <a:rPr lang="pt-BR" dirty="0"/>
              <a:t>O software se conectará automaticamente ao Hub caso esteja usando USB.</a:t>
            </a:r>
          </a:p>
          <a:p>
            <a:r>
              <a:rPr lang="pt-BR" dirty="0"/>
              <a:t>Nota: Se você está usando a versão de iOS,  Android, ou Chromebook do software, você pode precisar conectar o Hub a um computador para a primeira atualização. As próximas atualizações poderão ser disponibilizadas via Bluetooh (processo sujeito a mudanças)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45462" y="1374409"/>
            <a:ext cx="325641" cy="312615"/>
          </a:xfrm>
          <a:prstGeom prst="rect">
            <a:avLst/>
          </a:prstGeom>
          <a:noFill/>
          <a:ln w="57150" cmpd="sng">
            <a:solidFill>
              <a:srgbClr val="FFD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318FC27-407A-4F8C-85FE-2F82CAB1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6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A58AE-222D-48A7-8021-BF3B6C15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Atualizando o os do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D02E9-0BA2-4B2E-939C-285D30C79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/>
          <a:lstStyle/>
          <a:p>
            <a:r>
              <a:rPr lang="en-US" dirty="0"/>
              <a:t>Se há uma atualização disponível,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receberá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mensagem</a:t>
            </a:r>
            <a:r>
              <a:rPr lang="en-US" dirty="0"/>
              <a:t> </a:t>
            </a:r>
            <a:r>
              <a:rPr lang="en-US" dirty="0" err="1"/>
              <a:t>avisando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2C6E-16E0-4A03-AA7A-0AF57CE9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512AA-9E5F-4D92-A3C5-2FB2AB57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FC5250-7415-470B-AD57-8C240B0C1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69" t="31650" r="30642" b="28307"/>
          <a:stretch/>
        </p:blipFill>
        <p:spPr>
          <a:xfrm>
            <a:off x="431425" y="1749074"/>
            <a:ext cx="2918460" cy="2179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F1E039-CF0B-4B1B-A44A-D74AE8E935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95" t="39443" r="28804" b="37505"/>
          <a:stretch/>
        </p:blipFill>
        <p:spPr>
          <a:xfrm>
            <a:off x="5435317" y="1990961"/>
            <a:ext cx="3064792" cy="1421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E4FD8B-58AB-4384-ADA7-D27702178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701" y="3681306"/>
            <a:ext cx="2944541" cy="230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0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100A-53EB-49A5-9E3B-8D22B2B2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Renomeando o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3AC9A-7C8D-4733-A46D-365835E6A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696414"/>
          </a:xfrm>
        </p:spPr>
        <p:txBody>
          <a:bodyPr>
            <a:normAutofit/>
          </a:bodyPr>
          <a:lstStyle/>
          <a:p>
            <a:r>
              <a:rPr lang="pt-BR" dirty="0"/>
              <a:t>Ao realizar a primeira atualização você será solicitado a renomear o seu Hub.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77D15-F323-4FCD-BF5D-CFEF54AA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A42F-B1D0-45E7-B8FF-F78AC167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9622F6-D4AA-486F-8E9F-D8F0EF415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50" y="2263139"/>
            <a:ext cx="4025998" cy="3157567"/>
          </a:xfrm>
          <a:prstGeom prst="rect">
            <a:avLst/>
          </a:prstGeo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ADC99FA2-F9C5-49A3-80FB-8C73CD850D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9" r="1057" b="1439"/>
          <a:stretch/>
        </p:blipFill>
        <p:spPr>
          <a:xfrm>
            <a:off x="4570879" y="2263139"/>
            <a:ext cx="4025998" cy="3157568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</p:spTree>
    <p:extLst>
      <p:ext uri="{BB962C8B-B14F-4D97-AF65-F5344CB8AC3E}">
        <p14:creationId xmlns:p14="http://schemas.microsoft.com/office/powerpoint/2010/main" val="205140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6A1A-9317-4BB3-AD5C-605881A5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Instalando a última versão do hub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C0176-2A9F-4007-A517-D511C43E9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028292" cy="5082601"/>
          </a:xfrm>
        </p:spPr>
        <p:txBody>
          <a:bodyPr/>
          <a:lstStyle/>
          <a:p>
            <a:r>
              <a:rPr lang="pt-BR" dirty="0"/>
              <a:t>Quando uma nova versão do Hub OS estiver disponível o botão “Update” irá aparecer ao lado da versão atual do Hub OS no Hub Dashboard.</a:t>
            </a:r>
          </a:p>
          <a:p>
            <a:r>
              <a:rPr lang="pt-BR" dirty="0"/>
              <a:t>Você também pode ver um pop-up no lado direito da tela indicando uma atualização disponível.</a:t>
            </a:r>
          </a:p>
          <a:p>
            <a:r>
              <a:rPr lang="pt-BR" dirty="0"/>
              <a:t>Nunca desconecte o Hub durante a atualização.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B66A8-24BD-4123-B6A1-613DC0F0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CEB4A-7D09-4DBC-A075-6B4167FD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8EBC1E-F330-4D7C-9866-A878B4C6C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246" y="3541133"/>
            <a:ext cx="3143336" cy="2432048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5DA871-A412-4358-B657-E857525370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50" t="24353" r="5690" b="24012"/>
          <a:stretch/>
        </p:blipFill>
        <p:spPr>
          <a:xfrm>
            <a:off x="5290246" y="2525066"/>
            <a:ext cx="3143336" cy="723795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3F6B5B2-DCE6-45C8-B97E-96110B72518C}"/>
              </a:ext>
            </a:extLst>
          </p:cNvPr>
          <p:cNvGrpSpPr/>
          <p:nvPr/>
        </p:nvGrpSpPr>
        <p:grpSpPr>
          <a:xfrm>
            <a:off x="4958994" y="1140006"/>
            <a:ext cx="3381375" cy="1066800"/>
            <a:chOff x="4548692" y="1471494"/>
            <a:chExt cx="3381375" cy="10668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99F5234-04C3-4E6B-B194-5E07CBB28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8692" y="1471494"/>
              <a:ext cx="3381375" cy="1066800"/>
            </a:xfrm>
            <a:prstGeom prst="rect">
              <a:avLst/>
            </a:prstGeom>
          </p:spPr>
        </p:pic>
        <p:pic>
          <p:nvPicPr>
            <p:cNvPr id="12" name="Picture 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66EBC38-4F6F-4083-8808-CE037DCF74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563" t="35766" r="53849" b="30802"/>
            <a:stretch/>
          </p:blipFill>
          <p:spPr>
            <a:xfrm>
              <a:off x="5701089" y="1964517"/>
              <a:ext cx="1990939" cy="55591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E7EDB3-DB9C-4DCA-B44A-33C3FAD6D1AF}"/>
                </a:ext>
              </a:extLst>
            </p:cNvPr>
            <p:cNvSpPr/>
            <p:nvPr/>
          </p:nvSpPr>
          <p:spPr>
            <a:xfrm>
              <a:off x="6864104" y="2008219"/>
              <a:ext cx="683213" cy="20002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0220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F41D-286D-4606-B80B-0E8B7B76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Instalando a última versão do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1DE1A-2D53-4C31-8344-64B82CAB3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712187" cy="5082601"/>
          </a:xfrm>
        </p:spPr>
        <p:txBody>
          <a:bodyPr/>
          <a:lstStyle/>
          <a:p>
            <a:r>
              <a:rPr lang="pt-BR" dirty="0"/>
              <a:t>Você pode verificar por atualizações dentro do software.</a:t>
            </a:r>
          </a:p>
          <a:p>
            <a:r>
              <a:rPr lang="pt-BR" dirty="0"/>
              <a:t>Clique no menu de ajuda, em um projeto, e depois em “procurar por atualizações”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47E62-7E05-4C21-8C7D-6BE327FB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5DAEF-9381-4B5A-9028-8AF3C04B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11FEFB-F55D-4F54-BF06-7AD19BE0F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01" y="1545101"/>
            <a:ext cx="28765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30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CRéDIToS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Esse tutorial foi criado por Sanjay Seshan e Arvind Seshan para SPIKE Prime Lessons</a:t>
            </a:r>
          </a:p>
          <a:p>
            <a:r>
              <a:rPr lang="en-US" sz="1600" dirty="0"/>
              <a:t>Mais tutoriais em </a:t>
            </a:r>
            <a:r>
              <a:rPr lang="en-US" sz="1600" dirty="0">
                <a:hlinkClick r:id="rId2"/>
              </a:rPr>
              <a:t>www.primelessons.org</a:t>
            </a:r>
            <a:endParaRPr lang="en-US" sz="1600" dirty="0"/>
          </a:p>
          <a:p>
            <a:r>
              <a:rPr lang="en-US" sz="1600" dirty="0"/>
              <a:t>Traduzido para o português por Lucas Colonna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</TotalTime>
  <Words>430</Words>
  <Application>Microsoft Office PowerPoint</Application>
  <PresentationFormat>Apresentação na tela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Helvetica Neue</vt:lpstr>
      <vt:lpstr>Wingdings 2</vt:lpstr>
      <vt:lpstr>Dividend</vt:lpstr>
      <vt:lpstr>Instalando o software &amp; firmware</vt:lpstr>
      <vt:lpstr>Objetivos</vt:lpstr>
      <vt:lpstr>Conexão ao hub</vt:lpstr>
      <vt:lpstr>Atualizando o os do hub</vt:lpstr>
      <vt:lpstr>Renomeando o hub</vt:lpstr>
      <vt:lpstr>Instalando a última versão do hub os</vt:lpstr>
      <vt:lpstr>Instalando a última versão do Software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Lucas Colonna</cp:lastModifiedBy>
  <cp:revision>124</cp:revision>
  <dcterms:created xsi:type="dcterms:W3CDTF">2016-07-04T02:35:12Z</dcterms:created>
  <dcterms:modified xsi:type="dcterms:W3CDTF">2020-06-05T19:28:48Z</dcterms:modified>
</cp:coreProperties>
</file>