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Visualizando</a:t>
            </a:r>
            <a:r>
              <a:rPr lang="en-US" dirty="0"/>
              <a:t> dados de </a:t>
            </a:r>
            <a:r>
              <a:rPr lang="en-US" dirty="0" err="1"/>
              <a:t>sensores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en-US" sz="1600" dirty="0" err="1"/>
              <a:t>Esse</a:t>
            </a:r>
            <a:r>
              <a:rPr lang="en-US" sz="1600" dirty="0"/>
              <a:t> tutorial </a:t>
            </a:r>
            <a:r>
              <a:rPr lang="en-US" sz="1600" dirty="0" err="1"/>
              <a:t>foi</a:t>
            </a:r>
            <a:r>
              <a:rPr lang="en-US" sz="1600" dirty="0"/>
              <a:t> </a:t>
            </a:r>
            <a:r>
              <a:rPr lang="en-US" sz="1600" dirty="0" err="1"/>
              <a:t>criado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tutoriais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</a:t>
            </a:r>
            <a:r>
              <a:rPr lang="en-US" sz="1600"/>
              <a:t>Lucas Colonna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</a:t>
            </a:r>
            <a:r>
              <a:rPr lang="en-US" dirty="0" err="1"/>
              <a:t>sensores</a:t>
            </a:r>
            <a:r>
              <a:rPr lang="en-US" dirty="0"/>
              <a:t> no Spike Prime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344B-9746-4872-86E2-90E8F40C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7" b="36913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dos dados de sensors?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de sensores podem...</a:t>
            </a:r>
          </a:p>
          <a:p>
            <a:pPr lvl="1"/>
            <a:r>
              <a:rPr lang="pt-BR" dirty="0"/>
              <a:t>Ser usados para programas com mais facilidade (sem chutes!)</a:t>
            </a:r>
          </a:p>
          <a:p>
            <a:pPr lvl="1"/>
            <a:r>
              <a:rPr lang="pt-BR" dirty="0"/>
              <a:t>Ser usados para programar com mais precisão</a:t>
            </a:r>
          </a:p>
          <a:p>
            <a:pPr lvl="1"/>
            <a:r>
              <a:rPr lang="pt-BR" dirty="0"/>
              <a:t>Ser usados para resolver bugs e problemas de </a:t>
            </a:r>
            <a:r>
              <a:rPr lang="pt-BR" dirty="0" err="1"/>
              <a:t>contrução</a:t>
            </a:r>
            <a:endParaRPr lang="pt-BR" dirty="0"/>
          </a:p>
          <a:p>
            <a:r>
              <a:rPr lang="pt-BR" dirty="0"/>
              <a:t>O SPIKE Prime não tem tela, mas você pode visualizar os dados de sensores com o Hub Dashboard.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9"/>
            <a:ext cx="5042427" cy="2756736"/>
          </a:xfrm>
        </p:spPr>
        <p:txBody>
          <a:bodyPr>
            <a:normAutofit/>
          </a:bodyPr>
          <a:lstStyle/>
          <a:p>
            <a:r>
              <a:rPr lang="pt-BR" dirty="0"/>
              <a:t>Para visualizar qualquer dado, primeiro você deve se conectar ao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571103" y="1374409"/>
            <a:ext cx="3000897" cy="262454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1245462" y="1687024"/>
            <a:ext cx="690283" cy="2333565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dos </a:t>
            </a:r>
            <a:r>
              <a:rPr lang="en-US" dirty="0" err="1"/>
              <a:t>sensores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194CD-70D3-4586-916B-9E0818AB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295" y="2426805"/>
            <a:ext cx="6105525" cy="3152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vez conectado ao Hub, valores de sensores e motores são visíveis no topo de cada projeto.</a:t>
            </a:r>
          </a:p>
        </p:txBody>
      </p:sp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Valores</a:t>
            </a:r>
            <a:r>
              <a:rPr lang="en-US" dirty="0"/>
              <a:t> dos </a:t>
            </a:r>
            <a:r>
              <a:rPr lang="en-US" dirty="0" err="1"/>
              <a:t>sensores</a:t>
            </a:r>
            <a:r>
              <a:rPr lang="en-US" dirty="0"/>
              <a:t> no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pt-BR" dirty="0"/>
              <a:t>Ao clicar no ícone do Hub você é levado ao Dashboard onde pode ver mais dados de sensores.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75" y="2382180"/>
            <a:ext cx="4711326" cy="365760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r="20330" b="60055"/>
          <a:stretch/>
        </p:blipFill>
        <p:spPr>
          <a:xfrm>
            <a:off x="4648201" y="1238674"/>
            <a:ext cx="3752848" cy="10230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695825" y="1750211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detalhados</a:t>
            </a:r>
            <a:r>
              <a:rPr lang="en-US" dirty="0"/>
              <a:t> no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97837" cy="5082601"/>
          </a:xfrm>
        </p:spPr>
        <p:txBody>
          <a:bodyPr/>
          <a:lstStyle/>
          <a:p>
            <a:r>
              <a:rPr lang="pt-BR" dirty="0"/>
              <a:t>Através do Dashboard você pode obter informações extras sobre cada motor e sensor conectados.</a:t>
            </a:r>
          </a:p>
          <a:p>
            <a:r>
              <a:rPr lang="pt-BR" dirty="0"/>
              <a:t>Selecione o modo usando a seta para baixo.</a:t>
            </a:r>
          </a:p>
          <a:p>
            <a:r>
              <a:rPr lang="pt-BR" dirty="0"/>
              <a:t>Você também tem acesso aos dados do giroscópio.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03490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3919242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3928335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Giroscópio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Sensor de </a:t>
            </a:r>
            <a:r>
              <a:rPr lang="en-US" dirty="0" err="1">
                <a:solidFill>
                  <a:schemeClr val="tx2"/>
                </a:solidFill>
              </a:rPr>
              <a:t>cor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Motores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Sensor de </a:t>
            </a:r>
            <a:r>
              <a:rPr lang="en-US" dirty="0" err="1">
                <a:solidFill>
                  <a:schemeClr val="tx2"/>
                </a:solidFill>
              </a:rPr>
              <a:t>distância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Dados de </a:t>
            </a:r>
            <a:r>
              <a:rPr lang="en-US" dirty="0" err="1"/>
              <a:t>Sensores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poderosos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de sensores te ajudam a programar melhor e a resolver bugs</a:t>
            </a:r>
          </a:p>
          <a:p>
            <a:r>
              <a:rPr lang="pt-BR" dirty="0"/>
              <a:t>Em nossos outros tutoriais usaremos sensores com frequência.</a:t>
            </a:r>
          </a:p>
          <a:p>
            <a:r>
              <a:rPr lang="pt-BR" dirty="0"/>
              <a:t>Conforme você completa cada desafio irá perceber como os sensores lhe ajudam.</a:t>
            </a:r>
          </a:p>
          <a:p>
            <a:r>
              <a:rPr lang="pt-BR" dirty="0"/>
              <a:t>O próximo slide contém vários exemplos para refletir sobre.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úteis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Reduz tentativa e erro:</a:t>
            </a:r>
            <a:r>
              <a:rPr lang="pt-BR" dirty="0">
                <a:solidFill>
                  <a:schemeClr val="tx1"/>
                </a:solidFill>
              </a:rPr>
              <a:t>  Eu desejo que o robô faça uma determinada curva, mas não estou seguro quanto ao valor. Como posso prevê-lo sem chutar?</a:t>
            </a:r>
          </a:p>
          <a:p>
            <a:r>
              <a:rPr lang="pt-BR" b="1" dirty="0">
                <a:solidFill>
                  <a:schemeClr val="tx1"/>
                </a:solidFill>
              </a:rPr>
              <a:t>Solucionar bugs: </a:t>
            </a:r>
            <a:r>
              <a:rPr lang="pt-BR" dirty="0">
                <a:solidFill>
                  <a:schemeClr val="tx1"/>
                </a:solidFill>
              </a:rPr>
              <a:t>O robô falhou em seguir a linha verde como eu programei. Porque isso ocorreu? Qual cor o robô viu?</a:t>
            </a:r>
          </a:p>
          <a:p>
            <a:r>
              <a:rPr lang="pt-BR" b="1" dirty="0">
                <a:solidFill>
                  <a:schemeClr val="tx1"/>
                </a:solidFill>
              </a:rPr>
              <a:t>Verificar montagens: </a:t>
            </a:r>
            <a:r>
              <a:rPr lang="pt-BR" dirty="0">
                <a:solidFill>
                  <a:schemeClr val="tx1"/>
                </a:solidFill>
              </a:rPr>
              <a:t>Eu construí meu robô com o sensor de força um pouco dentro do mesmo. Não tenho certeza que o sensor de força está sendo pressionado o suficiente. Como verificar isto?</a:t>
            </a:r>
          </a:p>
          <a:p>
            <a:r>
              <a:rPr lang="pt-BR" b="1" dirty="0">
                <a:solidFill>
                  <a:schemeClr val="tx1"/>
                </a:solidFill>
              </a:rPr>
              <a:t>Testar sensores: </a:t>
            </a:r>
            <a:r>
              <a:rPr lang="pt-BR" dirty="0">
                <a:solidFill>
                  <a:schemeClr val="tx1"/>
                </a:solidFill>
              </a:rPr>
              <a:t>Eu programei meu robô para parar a 20 cm de um objeto. Mas ele parou antes. O sensor esta funcionando corretamente? Como eu posso ver o que o sensor de distancia vê?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</TotalTime>
  <Words>628</Words>
  <Application>Microsoft Office PowerPoint</Application>
  <PresentationFormat>Apresentação na tela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Visualizando dados de sensores</vt:lpstr>
      <vt:lpstr>Objetivos</vt:lpstr>
      <vt:lpstr>Por que você precisa dos dados de sensors?</vt:lpstr>
      <vt:lpstr>Você deve estar conectado ao hub</vt:lpstr>
      <vt:lpstr>Valores dos sensores na página do projeto</vt:lpstr>
      <vt:lpstr>Valores dos sensores no Dashboard</vt:lpstr>
      <vt:lpstr>Dados mais detalhados no dashboard</vt:lpstr>
      <vt:lpstr>Dados de Sensores são poderosos</vt:lpstr>
      <vt:lpstr>Quando esses dados são úteis?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128</cp:revision>
  <dcterms:created xsi:type="dcterms:W3CDTF">2016-07-04T02:35:12Z</dcterms:created>
  <dcterms:modified xsi:type="dcterms:W3CDTF">2020-06-06T19:10:47Z</dcterms:modified>
</cp:coreProperties>
</file>