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411" r:id="rId4"/>
    <p:sldId id="412" r:id="rId5"/>
    <p:sldId id="413" r:id="rId6"/>
    <p:sldId id="415" r:id="rId7"/>
    <p:sldId id="414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20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82241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accurate 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 how to improve the accuracy of turns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How Accurate Is 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920178"/>
            <a:ext cx="4568371" cy="3538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that we have set the motor speed to 50 instead of 20 in the previous lesson.</a:t>
            </a:r>
          </a:p>
          <a:p>
            <a:r>
              <a:rPr lang="en-US" dirty="0"/>
              <a:t>For ADB at 50% Speed, this code turns the robot 102 degrees,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r>
              <a:rPr lang="en-US" dirty="0"/>
              <a:t>This is for two reasons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a short time to read the gyro. In this time, the robot has moved. This delay on the SPIKE Prime is relatively small but will produce a few degrees of error.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some time to stop the robot since it has momentum. This produces several degrees of additional error.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45236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 this code and use the Dashboard to see if turning 90 degrees actually turns 90 degrees.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DE55-8FFE-4578-A9B3-BC584694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371" y="1775627"/>
            <a:ext cx="3724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Turn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543912" cy="5082601"/>
          </a:xfrm>
        </p:spPr>
        <p:txBody>
          <a:bodyPr/>
          <a:lstStyle/>
          <a:p>
            <a:r>
              <a:rPr lang="en-US" dirty="0"/>
              <a:t>As we mentioned on the previous slide, using ADB at 50% Speed, the robot 102 degrees instead of 90 degrees.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pPr lvl="1"/>
            <a:r>
              <a:rPr lang="en-US" dirty="0"/>
              <a:t>How do we solve this problem?</a:t>
            </a:r>
          </a:p>
          <a:p>
            <a:pPr lvl="1"/>
            <a:r>
              <a:rPr lang="en-US" dirty="0"/>
              <a:t>One solution is to ask it to turn 12 degrees less for ADB or 8 degrees less for Droid Bot IV.</a:t>
            </a:r>
          </a:p>
          <a:p>
            <a:pPr lvl="1"/>
            <a:r>
              <a:rPr lang="en-US" dirty="0"/>
              <a:t>The amount to reduce your turn will depend on the speed of your turn and your robot’s physical design. You will need to try some values to get this right. </a:t>
            </a:r>
          </a:p>
          <a:p>
            <a:r>
              <a:rPr lang="en-US" dirty="0"/>
              <a:t>The code on the right performs a 90 degree turn using ADB using this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726B4-B50D-4E4F-81CC-6A2CE50F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40" y="1546044"/>
            <a:ext cx="4230799" cy="37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r>
              <a:rPr lang="en-US" dirty="0"/>
              <a:t>Another way to turn is to use movement blocks with duration</a:t>
            </a:r>
          </a:p>
          <a:p>
            <a:r>
              <a:rPr lang="en-US" dirty="0"/>
              <a:t>One advantage of these movement blocks is that they decelerate at the end of a move to improve accuracy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How much do the wheels turn for the above block?</a:t>
            </a:r>
          </a:p>
          <a:p>
            <a:pPr lvl="1"/>
            <a:r>
              <a:rPr lang="en-US" dirty="0"/>
              <a:t>The distance specified is the average distance traveled by the two wheels</a:t>
            </a:r>
          </a:p>
          <a:p>
            <a:pPr lvl="1"/>
            <a:r>
              <a:rPr lang="en-US" dirty="0"/>
              <a:t>At the end of any tank move, the sum of the distance traveled by both wheels will be twice the entered duration.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The left wheel will turn 360 degrees and the right wheel will turn 0 degrees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174835" y="2027072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0A97506-7C16-4091-9EC1-6E29661C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5" y="2272202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lang="en-US" dirty="0"/>
              <a:t>Make a 90 degree right turn using just movement blocks</a:t>
            </a:r>
          </a:p>
          <a:p>
            <a:r>
              <a:rPr lang="en-US" dirty="0"/>
              <a:t>You can use the Dashboard to determine how far to move for a given turn. Hold one wheel and rotate the other by hand until the robot reaches the target. Record the number of degrees of motor rotation – you will use this in your program. </a:t>
            </a:r>
          </a:p>
          <a:p>
            <a:r>
              <a:rPr lang="en-US" dirty="0"/>
              <a:t>For </a:t>
            </a:r>
            <a:r>
              <a:rPr lang="en-US" dirty="0" err="1"/>
              <a:t>Droidbot</a:t>
            </a:r>
            <a:r>
              <a:rPr lang="en-US" dirty="0"/>
              <a:t> IV, the left motor needs to rotate 360 degrees to perform and 90 degree right turn</a:t>
            </a:r>
          </a:p>
          <a:p>
            <a:r>
              <a:rPr lang="en-US" dirty="0"/>
              <a:t>Recall from the previous slide how to calculate each wheel’s rotation when using the Movement Block below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0EBF4DC-1AC5-44DF-9F25-84B60D14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2" y="4607610"/>
            <a:ext cx="43338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I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4588362" cy="34860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by configuring your motor ports</a:t>
            </a:r>
          </a:p>
          <a:p>
            <a:r>
              <a:rPr lang="en-US" dirty="0"/>
              <a:t>Use </a:t>
            </a:r>
            <a:r>
              <a:rPr lang="en-US" b="1" dirty="0"/>
              <a:t>hold</a:t>
            </a:r>
            <a:r>
              <a:rPr lang="en-US" dirty="0"/>
              <a:t> position to ensure that the robot stays where it finished its turn</a:t>
            </a:r>
          </a:p>
          <a:p>
            <a:r>
              <a:rPr lang="en-US" dirty="0"/>
              <a:t>Reset the </a:t>
            </a:r>
            <a:r>
              <a:rPr lang="en-US" b="1" dirty="0"/>
              <a:t>yaw angle</a:t>
            </a:r>
            <a:r>
              <a:rPr lang="en-US" dirty="0"/>
              <a:t>. This will let us see how far the robot turns on the Dashboard.</a:t>
            </a:r>
          </a:p>
          <a:p>
            <a:r>
              <a:rPr lang="en-US" dirty="0"/>
              <a:t>Move the robot using </a:t>
            </a:r>
            <a:r>
              <a:rPr lang="en-US" b="1" dirty="0"/>
              <a:t>Tank Move</a:t>
            </a:r>
            <a:r>
              <a:rPr lang="en-US" dirty="0"/>
              <a:t>. Note that this Tank Move has duration of 180 degrees. The right wheel does not move, the left wheel will spin 360 degrees. This is for Droid Bot IV.</a:t>
            </a:r>
          </a:p>
          <a:p>
            <a:r>
              <a:rPr lang="en-US" dirty="0"/>
              <a:t>After running this code, check your actual turn angle by using the Dashboard. It should be close to 90 degrees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E004C-CF66-442A-B84D-3904DC936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1413833"/>
            <a:ext cx="4400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762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More accurate Turns</vt:lpstr>
      <vt:lpstr>Lesson Objectives</vt:lpstr>
      <vt:lpstr>How Accurate Is Your Turn</vt:lpstr>
      <vt:lpstr>Improving Turn Accuracy</vt:lpstr>
      <vt:lpstr>Another solution</vt:lpstr>
      <vt:lpstr>Challenge I</vt:lpstr>
      <vt:lpstr>Challenge I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147</cp:revision>
  <dcterms:created xsi:type="dcterms:W3CDTF">2016-07-04T02:35:12Z</dcterms:created>
  <dcterms:modified xsi:type="dcterms:W3CDTF">2020-01-08T13:53:25Z</dcterms:modified>
</cp:coreProperties>
</file>