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FCA"/>
          </a:solidFill>
        </a:fill>
      </a:tcStyle>
    </a:wholeTbl>
    <a:band2H>
      <a:tcTxStyle/>
      <a:tcStyle>
        <a:tcBdr/>
        <a:fill>
          <a:solidFill>
            <a:srgbClr val="FFF7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Rectangle 6"/>
          <p:cNvSpPr/>
          <p:nvPr/>
        </p:nvSpPr>
        <p:spPr>
          <a:xfrm>
            <a:off x="182241" y="2203289"/>
            <a:ext cx="8787652" cy="246858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Titeltekst"/>
          <p:cNvSpPr txBox="1">
            <a:spLocks noGrp="1"/>
          </p:cNvSpPr>
          <p:nvPr>
            <p:ph type="title"/>
          </p:nvPr>
        </p:nvSpPr>
        <p:spPr>
          <a:xfrm>
            <a:off x="242754" y="2300864"/>
            <a:ext cx="5815852" cy="1504845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Titeltekst</a:t>
            </a:r>
          </a:p>
        </p:txBody>
      </p:sp>
      <p:sp>
        <p:nvSpPr>
          <p:cNvPr id="2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5pPr>
          </a:lstStyle>
          <a:p>
            <a:r>
              <a:t>By Sanjay and Arvind Seshan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Subtitle 1"/>
          <p:cNvSpPr txBox="1"/>
          <p:nvPr/>
        </p:nvSpPr>
        <p:spPr>
          <a:xfrm>
            <a:off x="4854096" y="357846"/>
            <a:ext cx="4070078" cy="5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r" defTabSz="448055">
              <a:lnSpc>
                <a:spcPct val="90000"/>
              </a:lnSpc>
              <a:spcBef>
                <a:spcPts val="600"/>
              </a:spcBef>
              <a:defRPr sz="2842"/>
            </a:lvl1pPr>
          </a:lstStyle>
          <a:p>
            <a:r>
              <a:t>SPIKE PRIME LESSONS</a:t>
            </a:r>
          </a:p>
        </p:txBody>
      </p:sp>
      <p:pic>
        <p:nvPicPr>
          <p:cNvPr id="25" name="Picture 8" descr="Picture 8"/>
          <p:cNvPicPr>
            <a:picLocks noChangeAspect="1"/>
          </p:cNvPicPr>
          <p:nvPr/>
        </p:nvPicPr>
        <p:blipFill>
          <a:blip r:embed="rId2"/>
          <a:srcRect b="32885"/>
          <a:stretch>
            <a:fillRect/>
          </a:stretch>
        </p:blipFill>
        <p:spPr>
          <a:xfrm>
            <a:off x="179837" y="1052243"/>
            <a:ext cx="1668347" cy="1119708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Box 10"/>
          <p:cNvSpPr txBox="1"/>
          <p:nvPr/>
        </p:nvSpPr>
        <p:spPr>
          <a:xfrm>
            <a:off x="6104324" y="737052"/>
            <a:ext cx="28198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By the Creators of EV3Lessons</a:t>
            </a:r>
          </a:p>
        </p:txBody>
      </p:sp>
      <p:pic>
        <p:nvPicPr>
          <p:cNvPr id="27" name="Picture 11" descr="Picture 11"/>
          <p:cNvPicPr>
            <a:picLocks noChangeAspect="1"/>
          </p:cNvPicPr>
          <p:nvPr/>
        </p:nvPicPr>
        <p:blipFill>
          <a:blip r:embed="rId3"/>
          <a:srcRect l="24583" t="2888" r="29916" b="4667"/>
          <a:stretch>
            <a:fillRect/>
          </a:stretch>
        </p:blipFill>
        <p:spPr>
          <a:xfrm>
            <a:off x="6058604" y="1349908"/>
            <a:ext cx="2672410" cy="40722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" name="Group 9"/>
          <p:cNvGrpSpPr/>
          <p:nvPr/>
        </p:nvGrpSpPr>
        <p:grpSpPr>
          <a:xfrm>
            <a:off x="179837" y="5060305"/>
            <a:ext cx="4773539" cy="1188623"/>
            <a:chOff x="0" y="0"/>
            <a:chExt cx="4773538" cy="1188622"/>
          </a:xfrm>
        </p:grpSpPr>
        <p:pic>
          <p:nvPicPr>
            <p:cNvPr id="28" name="Picture 12" descr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972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Picture 13" descr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Picture 14" descr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4916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Picture 15" descr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9944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Rectangle 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152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155088" y="1140005"/>
            <a:ext cx="8831581" cy="5082603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5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26361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Rectangle 6"/>
          <p:cNvSpPr/>
          <p:nvPr/>
        </p:nvSpPr>
        <p:spPr>
          <a:xfrm>
            <a:off x="142200" y="249101"/>
            <a:ext cx="8831579" cy="8404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6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155088" y="1140005"/>
            <a:ext cx="8831581" cy="5082603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7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" name="Straight Connector 8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Rectangle 7"/>
          <p:cNvSpPr/>
          <p:nvPr/>
        </p:nvSpPr>
        <p:spPr>
          <a:xfrm>
            <a:off x="452645" y="5141972"/>
            <a:ext cx="8238709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Titeltekst"/>
          <p:cNvSpPr txBox="1">
            <a:spLocks noGrp="1"/>
          </p:cNvSpPr>
          <p:nvPr>
            <p:ph type="title"/>
          </p:nvPr>
        </p:nvSpPr>
        <p:spPr>
          <a:xfrm>
            <a:off x="581193" y="3036572"/>
            <a:ext cx="7989752" cy="150484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t>Titeltekst</a:t>
            </a:r>
          </a:p>
        </p:txBody>
      </p:sp>
      <p:sp>
        <p:nvSpPr>
          <p:cNvPr id="61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581193" y="4541416"/>
            <a:ext cx="7989752" cy="60055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2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3" name="Rectangle 10"/>
          <p:cNvSpPr/>
          <p:nvPr/>
        </p:nvSpPr>
        <p:spPr>
          <a:xfrm>
            <a:off x="142200" y="249101"/>
            <a:ext cx="8831579" cy="8404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Title 1"/>
          <p:cNvSpPr txBox="1"/>
          <p:nvPr/>
        </p:nvSpPr>
        <p:spPr>
          <a:xfrm>
            <a:off x="220980" y="292974"/>
            <a:ext cx="865542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457200">
              <a:defRPr sz="2800" cap="all"/>
            </a:lvl1pPr>
          </a:lstStyle>
          <a:p>
            <a: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887219" y="2228002"/>
            <a:ext cx="359350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969307" y="2228002"/>
            <a:ext cx="360163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7" name="Rectangle 13"/>
          <p:cNvSpPr/>
          <p:nvPr/>
        </p:nvSpPr>
        <p:spPr>
          <a:xfrm>
            <a:off x="142200" y="249101"/>
            <a:ext cx="8831579" cy="8404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Rectangle 7"/>
          <p:cNvSpPr/>
          <p:nvPr/>
        </p:nvSpPr>
        <p:spPr>
          <a:xfrm>
            <a:off x="142200" y="249101"/>
            <a:ext cx="8831579" cy="8404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10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0" name="Straight Connector 10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Rectangle 8"/>
          <p:cNvSpPr/>
          <p:nvPr/>
        </p:nvSpPr>
        <p:spPr>
          <a:xfrm>
            <a:off x="452645" y="5141972"/>
            <a:ext cx="8238709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iteltekst"/>
          <p:cNvSpPr txBox="1">
            <a:spLocks noGrp="1"/>
          </p:cNvSpPr>
          <p:nvPr>
            <p:ph type="title"/>
          </p:nvPr>
        </p:nvSpPr>
        <p:spPr>
          <a:xfrm>
            <a:off x="581352" y="5262295"/>
            <a:ext cx="3536625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r>
              <a:t>Titeltekst</a:t>
            </a:r>
          </a:p>
        </p:txBody>
      </p:sp>
      <p:sp>
        <p:nvSpPr>
          <p:cNvPr id="12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446399" y="601199"/>
            <a:ext cx="8240401" cy="4204801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2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305617" y="5262295"/>
            <a:ext cx="4265327" cy="689516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Titeltekst"/>
          <p:cNvSpPr txBox="1">
            <a:spLocks noGrp="1"/>
          </p:cNvSpPr>
          <p:nvPr>
            <p:ph type="title"/>
          </p:nvPr>
        </p:nvSpPr>
        <p:spPr>
          <a:xfrm>
            <a:off x="581191" y="4693389"/>
            <a:ext cx="7989753" cy="566739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Titeltekst</a:t>
            </a:r>
          </a:p>
        </p:txBody>
      </p:sp>
      <p:sp>
        <p:nvSpPr>
          <p:cNvPr id="137" name="Picture Placeholder 2"/>
          <p:cNvSpPr>
            <a:spLocks noGrp="1"/>
          </p:cNvSpPr>
          <p:nvPr>
            <p:ph type="pic" idx="21"/>
          </p:nvPr>
        </p:nvSpPr>
        <p:spPr>
          <a:xfrm>
            <a:off x="448092" y="599725"/>
            <a:ext cx="8238707" cy="35572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581191" y="5260125"/>
            <a:ext cx="7989753" cy="59867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9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8236371" y="6280641"/>
            <a:ext cx="281941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traight Connector 8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Rectangle 12"/>
          <p:cNvSpPr/>
          <p:nvPr/>
        </p:nvSpPr>
        <p:spPr>
          <a:xfrm>
            <a:off x="142200" y="249101"/>
            <a:ext cx="8831579" cy="8404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iteltekst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Titeltekst</a:t>
            </a:r>
          </a:p>
        </p:txBody>
      </p:sp>
      <p:sp>
        <p:nvSpPr>
          <p:cNvPr id="10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IBouwgabbers.nl" TargetMode="Externa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ctrTitle"/>
          </p:nvPr>
        </p:nvSpPr>
        <p:spPr>
          <a:xfrm>
            <a:off x="242754" y="2300864"/>
            <a:ext cx="5815852" cy="1504845"/>
          </a:xfrm>
          <a:prstGeom prst="rect">
            <a:avLst/>
          </a:prstGeom>
        </p:spPr>
        <p:txBody>
          <a:bodyPr/>
          <a:lstStyle/>
          <a:p>
            <a:r>
              <a:t>Introductie krachtsensor</a:t>
            </a:r>
          </a:p>
        </p:txBody>
      </p:sp>
      <p:sp>
        <p:nvSpPr>
          <p:cNvPr id="16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/>
          <a:p>
            <a:r>
              <a:t>Door SANJAY &amp; ARVIND SESHAN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3"/>
          <p:cNvSpPr txBox="1"/>
          <p:nvPr/>
        </p:nvSpPr>
        <p:spPr>
          <a:xfrm>
            <a:off x="134128" y="6321349"/>
            <a:ext cx="477914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Lesdoelen</a:t>
            </a:r>
          </a:p>
        </p:txBody>
      </p:sp>
      <p:sp>
        <p:nvSpPr>
          <p:cNvPr id="16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55087" y="1140006"/>
            <a:ext cx="8831582" cy="2409221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de krachtsensor te gebruiken.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het blok ‘wacht tot’ te gebruiken.</a:t>
            </a:r>
          </a:p>
        </p:txBody>
      </p:sp>
      <p:sp>
        <p:nvSpPr>
          <p:cNvPr id="169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70" name="Content Placeholder 11" descr="Content Placeholder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26" y="1233939"/>
            <a:ext cx="3008029" cy="2256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oter Placeholder 3"/>
          <p:cNvSpPr txBox="1"/>
          <p:nvPr/>
        </p:nvSpPr>
        <p:spPr>
          <a:xfrm>
            <a:off x="134128" y="6321349"/>
            <a:ext cx="477914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173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wat is een krachtsensor?</a:t>
            </a:r>
          </a:p>
        </p:txBody>
      </p:sp>
      <p:sp>
        <p:nvSpPr>
          <p:cNvPr id="17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75" name="Content Placeholder 11" descr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9" cy="225602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Content Placeholder 2"/>
          <p:cNvSpPr txBox="1"/>
          <p:nvPr/>
        </p:nvSpPr>
        <p:spPr>
          <a:xfrm>
            <a:off x="200807" y="1140005"/>
            <a:ext cx="4792199" cy="50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431800" indent="-431800" defTabSz="457200">
              <a:spcBef>
                <a:spcPts val="600"/>
              </a:spcBef>
              <a:buSzPct val="97000"/>
              <a:buBlip>
                <a:blip r:embed="rId3"/>
              </a:buBlip>
            </a:pPr>
            <a:r>
              <a:t>De twee belangrijkste waarnemingen met de krachtsensor zijn:</a:t>
            </a:r>
          </a:p>
          <a:p>
            <a:pPr marL="812800" lvl="1" indent="-431800" defTabSz="457200">
              <a:spcBef>
                <a:spcPts val="600"/>
              </a:spcBef>
              <a:buSzPct val="97000"/>
              <a:buBlip>
                <a:blip r:embed="rId3"/>
              </a:buBlip>
              <a:defRPr sz="1600"/>
            </a:pPr>
            <a:r>
              <a:t>Aanraakdetectie</a:t>
            </a:r>
          </a:p>
          <a:p>
            <a:pPr marL="812800" lvl="1" indent="-431800" defTabSz="457200">
              <a:spcBef>
                <a:spcPts val="600"/>
              </a:spcBef>
              <a:buSzPct val="97000"/>
              <a:buBlip>
                <a:blip r:embed="rId3"/>
              </a:buBlip>
              <a:defRPr sz="1600"/>
            </a:pPr>
            <a:r>
              <a:t>Krachtdetectie</a:t>
            </a:r>
          </a:p>
          <a:p>
            <a:pPr lvl="2" indent="406400" defTabSz="457200">
              <a:spcBef>
                <a:spcPts val="600"/>
              </a:spcBef>
              <a:defRPr sz="1600"/>
            </a:pPr>
            <a:r>
              <a:t>U kunt de kracht meten in procenten of Newton.</a:t>
            </a:r>
          </a:p>
        </p:txBody>
      </p:sp>
      <p:pic>
        <p:nvPicPr>
          <p:cNvPr id="177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4" y="4237832"/>
            <a:ext cx="3448051" cy="1733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14" descr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4203519"/>
            <a:ext cx="3333750" cy="1514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ooter Placeholder 3"/>
          <p:cNvSpPr txBox="1"/>
          <p:nvPr/>
        </p:nvSpPr>
        <p:spPr>
          <a:xfrm>
            <a:off x="134128" y="6321349"/>
            <a:ext cx="477914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Hoe programmeer je met een krachtsensor</a:t>
            </a:r>
          </a:p>
        </p:txBody>
      </p:sp>
      <p:sp>
        <p:nvSpPr>
          <p:cNvPr id="18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55087" y="1140005"/>
            <a:ext cx="5152789" cy="5082602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De drie mogelijkheden zijn:</a:t>
            </a:r>
          </a:p>
          <a:p>
            <a:pPr marL="812800" lvl="1" indent="-431800">
              <a:buClrTx/>
              <a:buSzPct val="97000"/>
              <a:buBlip>
                <a:blip r:embed="rId2"/>
              </a:buBlip>
              <a:defRPr sz="1600"/>
            </a:pPr>
            <a:r>
              <a:t>Ingedrukt - zelfs een zachte tik wordt gedetecteerd.</a:t>
            </a:r>
          </a:p>
          <a:p>
            <a:pPr marL="812800" lvl="1" indent="-431800">
              <a:buClrTx/>
              <a:buSzPct val="97000"/>
              <a:buBlip>
                <a:blip r:embed="rId2"/>
              </a:buBlip>
              <a:defRPr sz="1600"/>
            </a:pPr>
            <a:r>
              <a:t>Hard ingedrukt - druk ongeveer de sensor 60% in.</a:t>
            </a:r>
          </a:p>
          <a:p>
            <a:pPr marL="812800" lvl="1" indent="-431800">
              <a:buClrTx/>
              <a:buSzPct val="97000"/>
              <a:buBlip>
                <a:blip r:embed="rId2"/>
              </a:buBlip>
              <a:defRPr sz="1600"/>
            </a:pPr>
            <a:r>
              <a:t>Losgelaten - houd de sensor ingedrukt en laat deze los.</a:t>
            </a:r>
          </a:p>
        </p:txBody>
      </p:sp>
      <p:sp>
        <p:nvSpPr>
          <p:cNvPr id="18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8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955" y="1299040"/>
            <a:ext cx="3448051" cy="1733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oter Placeholder 3"/>
          <p:cNvSpPr txBox="1"/>
          <p:nvPr/>
        </p:nvSpPr>
        <p:spPr>
          <a:xfrm>
            <a:off x="134128" y="6321349"/>
            <a:ext cx="477914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187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Uitdaging: beweeg tot ingedrukt</a:t>
            </a:r>
          </a:p>
        </p:txBody>
      </p:sp>
      <p:sp>
        <p:nvSpPr>
          <p:cNvPr id="18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55087" y="1140005"/>
            <a:ext cx="8831582" cy="5082602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Programmeer de robot recht vooruit te bewegen totdat op de sensor wordt gedrukt.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Probeer de sensor te gebruiken in de standen ‘Ingedrukt’ en ‘Hard ingedrukt’.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Gebruikt voor deze uitdaging het blok ‘wachten tot’.</a:t>
            </a:r>
          </a:p>
          <a:p>
            <a:endParaRPr/>
          </a:p>
          <a:p>
            <a:endParaRPr/>
          </a:p>
          <a:p>
            <a:pPr marL="0" indent="0">
              <a:buSzTx/>
              <a:buFont typeface="Wingdings 2"/>
              <a:buNone/>
            </a:pPr>
            <a:endParaRPr/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Basis stappen:</a:t>
            </a:r>
            <a:endParaRPr b="1"/>
          </a:p>
          <a:p>
            <a:pPr marL="812800" lvl="1" indent="-431800">
              <a:buClrTx/>
              <a:buSzPct val="97000"/>
              <a:buBlip>
                <a:blip r:embed="rId2"/>
              </a:buBlip>
              <a:defRPr sz="1600"/>
            </a:pPr>
            <a:r>
              <a:t>Stel de </a:t>
            </a:r>
            <a:r>
              <a:rPr b="1"/>
              <a:t>beweging</a:t>
            </a:r>
            <a:r>
              <a:t> in </a:t>
            </a:r>
            <a:r>
              <a:rPr b="1"/>
              <a:t>voor de motoren</a:t>
            </a:r>
            <a:r>
              <a:t> (A en E voor de DroidBot IV en ADB-robot).</a:t>
            </a:r>
          </a:p>
          <a:p>
            <a:pPr marL="812800" lvl="1" indent="-431800">
              <a:buClrTx/>
              <a:buSzPct val="97000"/>
              <a:buBlip>
                <a:blip r:embed="rId2"/>
              </a:buBlip>
              <a:defRPr sz="1600"/>
            </a:pPr>
            <a:r>
              <a:t>Stel de </a:t>
            </a:r>
            <a:r>
              <a:rPr b="1"/>
              <a:t>% snelheid</a:t>
            </a:r>
            <a:r>
              <a:t> voor uw robot in.</a:t>
            </a:r>
          </a:p>
          <a:p>
            <a:pPr marL="812800" lvl="1" indent="-431800">
              <a:buClrTx/>
              <a:buSzPct val="97000"/>
              <a:buBlip>
                <a:blip r:embed="rId2"/>
              </a:buBlip>
              <a:defRPr sz="1600"/>
            </a:pPr>
            <a:r>
              <a:t>Start met </a:t>
            </a:r>
            <a:r>
              <a:rPr b="1"/>
              <a:t>recht vooruit</a:t>
            </a:r>
            <a:r>
              <a:t> te rijden.</a:t>
            </a:r>
          </a:p>
          <a:p>
            <a:pPr marL="812800" lvl="1" indent="-431800">
              <a:buClrTx/>
              <a:buSzPct val="97000"/>
              <a:buBlip>
                <a:blip r:embed="rId2"/>
              </a:buBlip>
              <a:defRPr sz="1600"/>
            </a:pPr>
            <a:r>
              <a:t>Gebruik het ‘</a:t>
            </a:r>
            <a:r>
              <a:rPr b="1"/>
              <a:t>wacht tot</a:t>
            </a:r>
            <a:r>
              <a:t>’-blok om te detecteren wanneer de krachtsensor wordt ingedrukt.</a:t>
            </a:r>
          </a:p>
          <a:p>
            <a:pPr marL="812800" lvl="1" indent="-431800">
              <a:buClrTx/>
              <a:buSzPct val="97000"/>
              <a:buBlip>
                <a:blip r:embed="rId2"/>
              </a:buBlip>
              <a:defRPr sz="1600"/>
            </a:pPr>
            <a:r>
              <a:t>Stop met bewegen.</a:t>
            </a:r>
          </a:p>
        </p:txBody>
      </p:sp>
      <p:sp>
        <p:nvSpPr>
          <p:cNvPr id="18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9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848" y="2446683"/>
            <a:ext cx="4207689" cy="1059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ooter Placeholder 3"/>
          <p:cNvSpPr txBox="1"/>
          <p:nvPr/>
        </p:nvSpPr>
        <p:spPr>
          <a:xfrm>
            <a:off x="134128" y="6321349"/>
            <a:ext cx="477914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6" y="1715221"/>
            <a:ext cx="4574186" cy="342755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uitdaging: oplossing</a:t>
            </a:r>
          </a:p>
        </p:txBody>
      </p:sp>
      <p:sp>
        <p:nvSpPr>
          <p:cNvPr id="19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6" name="Rectangle 2"/>
          <p:cNvSpPr txBox="1"/>
          <p:nvPr/>
        </p:nvSpPr>
        <p:spPr>
          <a:xfrm>
            <a:off x="220980" y="1149818"/>
            <a:ext cx="82342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 eerdere lessen heb je geleerd hoe je je robot configureert. De eerste set blokken stelt de beweging in voor de motoren, zie de robotles configureren.</a:t>
            </a:r>
          </a:p>
        </p:txBody>
      </p:sp>
      <p:sp>
        <p:nvSpPr>
          <p:cNvPr id="197" name="TextBox 9"/>
          <p:cNvSpPr txBox="1"/>
          <p:nvPr/>
        </p:nvSpPr>
        <p:spPr>
          <a:xfrm>
            <a:off x="4396338" y="2626176"/>
            <a:ext cx="36046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Configureer de robot</a:t>
            </a:r>
          </a:p>
        </p:txBody>
      </p:sp>
      <p:sp>
        <p:nvSpPr>
          <p:cNvPr id="198" name="TextBox 10"/>
          <p:cNvSpPr txBox="1"/>
          <p:nvPr/>
        </p:nvSpPr>
        <p:spPr>
          <a:xfrm>
            <a:off x="4548738" y="3217211"/>
            <a:ext cx="360466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Start met bewegen</a:t>
            </a:r>
          </a:p>
        </p:txBody>
      </p:sp>
      <p:sp>
        <p:nvSpPr>
          <p:cNvPr id="199" name="TextBox 11"/>
          <p:cNvSpPr txBox="1"/>
          <p:nvPr/>
        </p:nvSpPr>
        <p:spPr>
          <a:xfrm>
            <a:off x="5051271" y="3745977"/>
            <a:ext cx="376233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Wacht tot de krachtsensor wordt ingedrukt</a:t>
            </a:r>
          </a:p>
        </p:txBody>
      </p:sp>
      <p:sp>
        <p:nvSpPr>
          <p:cNvPr id="200" name="TextBox 10"/>
          <p:cNvSpPr txBox="1"/>
          <p:nvPr/>
        </p:nvSpPr>
        <p:spPr>
          <a:xfrm>
            <a:off x="2535749" y="4468380"/>
            <a:ext cx="360466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Stop met bewegen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203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CREDITS</a:t>
            </a:r>
          </a:p>
        </p:txBody>
      </p:sp>
      <p:sp>
        <p:nvSpPr>
          <p:cNvPr id="204" name="Rectangle 4"/>
          <p:cNvSpPr/>
          <p:nvPr/>
        </p:nvSpPr>
        <p:spPr>
          <a:xfrm>
            <a:off x="575028" y="5782901"/>
            <a:ext cx="7734053" cy="529134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1200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                         </a:t>
            </a:r>
            <a:br/>
            <a:r>
              <a:rPr>
                <a:solidFill>
                  <a:srgbClr val="000000"/>
                </a:solidFill>
              </a:rPr>
              <a:t>This work is licensed under a 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/>
              </a:rPr>
              <a:t>Creative Commons Attribution-NonCommercial-ShareAlike 4.0 International License</a:t>
            </a:r>
            <a:r>
              <a:rPr>
                <a:solidFill>
                  <a:srgbClr val="000000"/>
                </a:solidFill>
              </a:rPr>
              <a:t>.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05" name="Picture 5" descr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510" y="5253616"/>
            <a:ext cx="1479092" cy="521046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26361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0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199" y="1317983"/>
            <a:ext cx="8245476" cy="1145346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 is gecreëerd door Sanjay Seshan en Arvind Seshan voor SPIKE Prime Lessons.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lessen zijn door Roel van der Linden (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/>
              </a:rPr>
              <a:t>Bouwgabbers.nl</a:t>
            </a:r>
            <a:r>
              <a:t>) vertaald in het Nederlands.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Meer lessen zijn beschikbaar op: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" action="ppaction://hlinkshowjump?jump=nextslide"/>
              </a:rPr>
              <a:t>www.primelessons.org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Introductie krachtsensor</vt:lpstr>
      <vt:lpstr>Lesdoelen</vt:lpstr>
      <vt:lpstr>wat is een krachtsensor?</vt:lpstr>
      <vt:lpstr>Hoe programmeer je met een krachtsensor</vt:lpstr>
      <vt:lpstr>Uitdaging: beweeg tot ingedrukt</vt:lpstr>
      <vt:lpstr>uitdaging: oplossing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Introductie krachtsensor</dc:title>
  <cp:lastModifiedBy>Arvind Seshan</cp:lastModifiedBy>
  <cp:revision>1</cp:revision>
  <dcterms:modified xsi:type="dcterms:W3CDTF">2020-07-14T19:57:04Z</dcterms:modified>
</cp:coreProperties>
</file>