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iteltekst"/>
          <p:cNvSpPr txBox="1"/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By Sanjay and Arvind Seshan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pPr/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52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3" name="Dianummer"/>
          <p:cNvSpPr txBox="1"/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6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/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iteltekst"/>
          <p:cNvSpPr txBox="1"/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1" name="Hoofdtekst - niveau één…"/>
          <p:cNvSpPr txBox="1"/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/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/>
          <p:nvPr>
            <p:ph type="body" sz="quarter" idx="21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iteltekst"/>
          <p:cNvSpPr txBox="1"/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/>
          <p:nvPr>
            <p:ph type="body" sz="quarter" idx="21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25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iteltekst"/>
          <p:cNvSpPr txBox="1"/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7" name="Picture Placeholder 2"/>
          <p:cNvSpPr/>
          <p:nvPr>
            <p:ph type="pic" idx="21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Hoofdtekst - niveau één…"/>
          <p:cNvSpPr txBox="1"/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Dianummer"/>
          <p:cNvSpPr txBox="1"/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Titeltekst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10" name="Hoofdtekst - niveau één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.jpeg"/><Relationship Id="rId5" Type="http://schemas.openxmlformats.org/officeDocument/2006/relationships/hyperlink" Target="http://IBouwgabbers.n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Introductie kleurensensor</a:t>
            </a:r>
          </a:p>
        </p:txBody>
      </p:sp>
      <p:sp>
        <p:nvSpPr>
          <p:cNvPr id="164" name="Subtitle 2"/>
          <p:cNvSpPr txBox="1"/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/>
            <a:r>
              <a:t>door SANJAY &amp; ARVIND SESHAN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lesdoelen</a:t>
            </a:r>
          </a:p>
        </p:txBody>
      </p:sp>
      <p:sp>
        <p:nvSpPr>
          <p:cNvPr id="168" name="Content Placeholder 2"/>
          <p:cNvSpPr txBox="1"/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hoe je de kleurensensor kan gebruiken en moet programmeren.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het blok ‘wacht tot’ te gebruiken.</a:t>
            </a:r>
          </a:p>
        </p:txBody>
      </p:sp>
      <p:sp>
        <p:nvSpPr>
          <p:cNvPr id="169" name="Slide Number Placeholder 6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17894" t="10806" r="19474" b="11579"/>
          <a:stretch>
            <a:fillRect/>
          </a:stretch>
        </p:blipFill>
        <p:spPr>
          <a:xfrm>
            <a:off x="6266047" y="3821274"/>
            <a:ext cx="2541071" cy="2361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73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Wat is een kleurensensor?</a:t>
            </a:r>
          </a:p>
        </p:txBody>
      </p:sp>
      <p:sp>
        <p:nvSpPr>
          <p:cNvPr id="174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Content Placeholder 2"/>
          <p:cNvSpPr txBox="1"/>
          <p:nvPr/>
        </p:nvSpPr>
        <p:spPr>
          <a:xfrm>
            <a:off x="200807" y="1140005"/>
            <a:ext cx="4893364" cy="508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In de software kan de sensor kleur of reflectie detecteren.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In tegenstelling tot de LEGO Mindstorms EV3 is de reflectie met wit licht, niet met rood licht.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De sensor kan 8 kleuren en ook geen kleur detecteren.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Optimale leesafstand volgens de specificaties is 16 mm, afhankelijk van objectgrootte, kleur en/of oppervlak.</a:t>
            </a:r>
          </a:p>
        </p:txBody>
      </p:sp>
      <p:grpSp>
        <p:nvGrpSpPr>
          <p:cNvPr id="178" name="Rectangle 6"/>
          <p:cNvGrpSpPr/>
          <p:nvPr/>
        </p:nvGrpSpPr>
        <p:grpSpPr>
          <a:xfrm>
            <a:off x="6092792" y="1247479"/>
            <a:ext cx="1762675" cy="2359523"/>
            <a:chOff x="0" y="7291"/>
            <a:chExt cx="1762673" cy="2359521"/>
          </a:xfrm>
        </p:grpSpPr>
        <p:sp>
          <p:nvSpPr>
            <p:cNvPr id="176" name="Rechthoek"/>
            <p:cNvSpPr/>
            <p:nvPr/>
          </p:nvSpPr>
          <p:spPr>
            <a:xfrm>
              <a:off x="0" y="7291"/>
              <a:ext cx="1762674" cy="2359523"/>
            </a:xfrm>
            <a:prstGeom prst="rect">
              <a:avLst/>
            </a:prstGeom>
            <a:solidFill>
              <a:schemeClr val="accent1"/>
            </a:solidFill>
            <a:ln w="22225" cap="rnd">
              <a:solidFill>
                <a:srgbClr val="BA9B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Detecteerbare kleuren:…"/>
            <p:cNvSpPr/>
            <p:nvPr/>
          </p:nvSpPr>
          <p:spPr>
            <a:xfrm>
              <a:off x="56832" y="1163319"/>
              <a:ext cx="166701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1400" u="sng"/>
              </a:pPr>
              <a:r>
                <a:t>Detecteerbare kleuren: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Zwart (0)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Paars (1)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Blauw (3)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Licht blauw (4)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Groen (5)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Geel (7)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Rood (9)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Wit (10)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/>
              </a:pPr>
              <a:r>
                <a:t>Geen kleur (-1)</a:t>
              </a:r>
            </a:p>
          </p:txBody>
        </p:sp>
      </p:grpSp>
      <p:pic>
        <p:nvPicPr>
          <p:cNvPr id="17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rcRect l="46646" t="28121" r="6316" b="5180"/>
          <a:stretch>
            <a:fillRect/>
          </a:stretch>
        </p:blipFill>
        <p:spPr>
          <a:xfrm>
            <a:off x="5883095" y="3681306"/>
            <a:ext cx="2353277" cy="232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8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opmerking: ADB-robot &amp; kleurensensor</a:t>
            </a:r>
          </a:p>
        </p:txBody>
      </p:sp>
      <p:sp>
        <p:nvSpPr>
          <p:cNvPr id="183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Content Placeholder 8"/>
          <p:cNvSpPr txBox="1"/>
          <p:nvPr>
            <p:ph type="body" sz="half" idx="1"/>
          </p:nvPr>
        </p:nvSpPr>
        <p:spPr>
          <a:xfrm>
            <a:off x="155088" y="1140005"/>
            <a:ext cx="4803907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  <a:defRPr i="1"/>
            </a:pPr>
            <a:r>
              <a:t>Op ADB-robor is de kleurensensor op ongeveer 8 mm van de grond gemonteerd, maar de optimale afstand voor montage is volgens de specificaties 16 mm voor deze sensor.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Bij dit robotontwerp leest de kleurensensor het zwart niet correct in de kleurmodus bij gebruik van elektrische tape-lijnen of een FIRST LEGO League wedstrijdmat.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Zie de volgende dia voor wijzigingen. Op onze site worden ook de bouwinstructies geleverd als een apart bestand.</a:t>
            </a:r>
          </a:p>
        </p:txBody>
      </p:sp>
      <p:sp>
        <p:nvSpPr>
          <p:cNvPr id="185" name="Straight Connector 10"/>
          <p:cNvSpPr/>
          <p:nvPr/>
        </p:nvSpPr>
        <p:spPr>
          <a:xfrm flipH="1">
            <a:off x="6492240" y="4721352"/>
            <a:ext cx="2265293" cy="1"/>
          </a:xfrm>
          <a:prstGeom prst="line">
            <a:avLst/>
          </a:prstGeom>
          <a:ln w="2540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Arrow Connector 15"/>
          <p:cNvSpPr/>
          <p:nvPr/>
        </p:nvSpPr>
        <p:spPr>
          <a:xfrm>
            <a:off x="6894576" y="3483863"/>
            <a:ext cx="1" cy="1051562"/>
          </a:xfrm>
          <a:prstGeom prst="line">
            <a:avLst/>
          </a:prstGeom>
          <a:ln w="57150" cap="rnd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Box 18"/>
          <p:cNvSpPr txBox="1"/>
          <p:nvPr/>
        </p:nvSpPr>
        <p:spPr>
          <a:xfrm>
            <a:off x="7013448" y="3779365"/>
            <a:ext cx="200289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16mm</a:t>
            </a:r>
          </a:p>
          <a:p>
            <a:pPr>
              <a:defRPr sz="1600"/>
            </a:pPr>
            <a:r>
              <a:t>2M (2 LEGO Modules)</a:t>
            </a:r>
          </a:p>
        </p:txBody>
      </p:sp>
      <p:pic>
        <p:nvPicPr>
          <p:cNvPr id="188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9008" y="1343096"/>
            <a:ext cx="3364992" cy="2523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91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Wijzigingen aan de ADB-robot</a:t>
            </a:r>
          </a:p>
        </p:txBody>
      </p:sp>
      <p:pic>
        <p:nvPicPr>
          <p:cNvPr id="192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723" y="1683946"/>
            <a:ext cx="3441701" cy="258127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Content Placeholder 8"/>
          <p:cNvSpPr txBox="1"/>
          <p:nvPr/>
        </p:nvSpPr>
        <p:spPr>
          <a:xfrm>
            <a:off x="200807" y="1140005"/>
            <a:ext cx="8675597" cy="508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spcBef>
                <a:spcPts val="600"/>
              </a:spcBef>
            </a:lvl1pPr>
          </a:lstStyle>
          <a:p>
            <a:pPr/>
            <a:r>
              <a:t>De bouwinstructies voor het aanpassen van de voorbumper van ADB-robot waarbij de kleurensensoren één LEGO-module omhoog worden gebracht, zijn opgenomen op deze website.</a:t>
            </a:r>
          </a:p>
        </p:txBody>
      </p:sp>
      <p:pic>
        <p:nvPicPr>
          <p:cNvPr id="19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9560" y="1818883"/>
            <a:ext cx="3310600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8467" y="3977101"/>
            <a:ext cx="3151095" cy="2209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10809" y="3977101"/>
            <a:ext cx="2894014" cy="2094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00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hoe programmeer je een kleurensensor?</a:t>
            </a:r>
          </a:p>
        </p:txBody>
      </p:sp>
      <p:sp>
        <p:nvSpPr>
          <p:cNvPr id="201" name="Content Placeholder 2"/>
          <p:cNvSpPr txBox="1"/>
          <p:nvPr>
            <p:ph type="body" idx="1"/>
          </p:nvPr>
        </p:nvSpPr>
        <p:spPr>
          <a:xfrm>
            <a:off x="155087" y="1140005"/>
            <a:ext cx="8767038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twee standen waarin de kleurensensor geprogrammeerd kan worden: kleur en gereflecteerd licht.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We gebruiken de alleen de ‘kleur’-variant.</a:t>
            </a:r>
          </a:p>
        </p:txBody>
      </p:sp>
      <p:sp>
        <p:nvSpPr>
          <p:cNvPr id="202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13" y="2459678"/>
            <a:ext cx="2926576" cy="3137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6032" y="2428870"/>
            <a:ext cx="3540012" cy="2468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Uitdaging</a:t>
            </a:r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155087" y="1140005"/>
            <a:ext cx="8831582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Programmeer de robot zodat deze recht vooruit beweegt totdat de kleurensensor zwart ziet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Gebruik het ‘wacht tot’-blok en het Booleaanse blok (waar of niet waar) van de kleurensensor.</a:t>
            </a:r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Font typeface="Wingdings 2"/>
              <a:buNone/>
            </a:pPr>
          </a:p>
          <a:p>
            <a:pPr marL="431800" indent="-431800">
              <a:buClrTx/>
              <a:buSzPct val="97000"/>
              <a:buBlip>
                <a:blip r:embed="rId2"/>
              </a:buBlip>
              <a:defRPr b="1"/>
            </a:pPr>
            <a:r>
              <a:t>BASIS STAPPEN: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beweging</a:t>
            </a:r>
            <a:r>
              <a:t> voor de </a:t>
            </a:r>
            <a:r>
              <a:rPr b="1"/>
              <a:t>motoren </a:t>
            </a:r>
            <a:r>
              <a:t>in</a:t>
            </a:r>
            <a:r>
              <a:rPr b="1"/>
              <a:t> </a:t>
            </a:r>
            <a:r>
              <a:t>(A en E for DroidBot IV &amp; ADB-robot)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% vermogen </a:t>
            </a:r>
            <a:r>
              <a:t>in </a:t>
            </a:r>
            <a:r>
              <a:t>voor de robot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Start met recht vooruit bewegen.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sz="1600"/>
            </a:pPr>
            <a:r>
              <a:t>Gebruik de ‘</a:t>
            </a:r>
            <a:r>
              <a:rPr b="1"/>
              <a:t>wacht tot</a:t>
            </a:r>
            <a:r>
              <a:t>’-</a:t>
            </a:r>
            <a:r>
              <a:t>blok om te kijken wanneer het zwart ziet.</a:t>
            </a:r>
          </a:p>
          <a:p>
            <a:pPr lvl="1" marL="812800" indent="-431800">
              <a:buClrTx/>
              <a:buSzPct val="97000"/>
              <a:buBlip>
                <a:blip r:embed="rId2"/>
              </a:buBlip>
              <a:defRPr b="1" sz="1600"/>
            </a:pPr>
            <a:r>
              <a:t>Stoppen met bewegen.</a:t>
            </a:r>
          </a:p>
        </p:txBody>
      </p:sp>
      <p:sp>
        <p:nvSpPr>
          <p:cNvPr id="209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2688" y="2516580"/>
            <a:ext cx="4705351" cy="104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pic>
        <p:nvPicPr>
          <p:cNvPr id="21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566" y="1951172"/>
            <a:ext cx="4279764" cy="3261797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oplossing</a:t>
            </a:r>
          </a:p>
        </p:txBody>
      </p:sp>
      <p:sp>
        <p:nvSpPr>
          <p:cNvPr id="215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Rectangle 2"/>
          <p:cNvSpPr txBox="1"/>
          <p:nvPr/>
        </p:nvSpPr>
        <p:spPr>
          <a:xfrm>
            <a:off x="220980" y="1298162"/>
            <a:ext cx="865542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 voorgaande lessen heb je geleerd hoe je de robot configureert, zie hiervoor de robotles configureren.</a:t>
            </a:r>
          </a:p>
        </p:txBody>
      </p:sp>
      <p:sp>
        <p:nvSpPr>
          <p:cNvPr id="217" name="TextBox 8"/>
          <p:cNvSpPr txBox="1"/>
          <p:nvPr/>
        </p:nvSpPr>
        <p:spPr>
          <a:xfrm>
            <a:off x="4396339" y="2811686"/>
            <a:ext cx="36046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Configureer de robot</a:t>
            </a:r>
          </a:p>
        </p:txBody>
      </p:sp>
      <p:sp>
        <p:nvSpPr>
          <p:cNvPr id="218" name="TextBox 9"/>
          <p:cNvSpPr txBox="1"/>
          <p:nvPr/>
        </p:nvSpPr>
        <p:spPr>
          <a:xfrm>
            <a:off x="4658455" y="3403000"/>
            <a:ext cx="36046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Start met bewegen</a:t>
            </a:r>
          </a:p>
        </p:txBody>
      </p:sp>
      <p:sp>
        <p:nvSpPr>
          <p:cNvPr id="219" name="TextBox 10"/>
          <p:cNvSpPr txBox="1"/>
          <p:nvPr/>
        </p:nvSpPr>
        <p:spPr>
          <a:xfrm>
            <a:off x="4861091" y="4058511"/>
            <a:ext cx="38594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Wacht tot de kleurensensor zwart ziet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223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Creative Commons Attribution-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NonCommercial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ShareAlike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24" name="Picture 5" descr="Picture 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 Placeholder 6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Content Placeholder 2"/>
          <p:cNvSpPr txBox="1"/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invalidUrl="" action="ppaction://hlinkshowjump?jump=nextslide" tgtFrame="" tooltip="" history="1" highlightClick="0" endSnd="0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