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301" r:id="rId4"/>
    <p:sldId id="302" r:id="rId5"/>
    <p:sldId id="303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7" d="100"/>
          <a:sy n="147" d="100"/>
        </p:scale>
        <p:origin x="3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Custom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input your own libraries of functions in your </a:t>
            </a:r>
            <a:r>
              <a:rPr lang="en-US" dirty="0" err="1"/>
              <a:t>MicroPython</a:t>
            </a:r>
            <a:r>
              <a:rPr lang="en-US" dirty="0"/>
              <a:t>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You do not have to copy and paste functions that you create into every program that you write. You can just import your functions into each program.</a:t>
            </a:r>
          </a:p>
          <a:p>
            <a:r>
              <a:rPr lang="en-US" dirty="0"/>
              <a:t>When you make a change to your functions, you do not need to change it in every program. You can just change it in the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2FC-6093-4925-ACD7-A84D2A4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the Function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D4A-AA86-4A74-A1BF-3EE6D6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file</a:t>
            </a:r>
          </a:p>
          <a:p>
            <a:r>
              <a:rPr lang="en-US" dirty="0"/>
              <a:t>This project will contain your library of functions.</a:t>
            </a:r>
          </a:p>
          <a:p>
            <a:r>
              <a:rPr lang="en-US" dirty="0"/>
              <a:t>In this example, we will create two simple functions. One that shows a left arrow on the light matrix, and one that shows a left arrow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'ARROW_W'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Download the project to a slot on the hub and remember what slot you chose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4486-438C-49E8-BC6E-36A5946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6B26-15DF-4709-AFCC-B9697D0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B24-D68F-4809-9ABE-0FC2419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Importing the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74-F3E8-4AC7-819B-B124D8F5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second program and copy this function into it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sys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slots"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slots =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program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"/importFile.py"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"w+"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"from 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 import *"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If you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and type the slot that you saved the other project to, your functions from the other project will be imported into this project.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try running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/>
                </a:solidFill>
                <a:effectLst/>
              </a:rPr>
              <a:t>, the code should work properly.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B439-D7C8-4BA2-971D-EB703486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01F5-B4D2-46BF-8269-175645A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7139E-93EA-4E6A-81D6-C893299171CB}"/>
              </a:ext>
            </a:extLst>
          </p:cNvPr>
          <p:cNvSpPr txBox="1"/>
          <p:nvPr/>
        </p:nvSpPr>
        <p:spPr>
          <a:xfrm>
            <a:off x="1927410" y="1629472"/>
            <a:ext cx="645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</a:t>
            </a:r>
            <a:r>
              <a:rPr lang="en-US" sz="1600" u="sng" dirty="0" err="1">
                <a:solidFill>
                  <a:schemeClr val="accent6"/>
                </a:solidFill>
              </a:rPr>
              <a:t>os</a:t>
            </a:r>
            <a:r>
              <a:rPr lang="en-US" sz="1600" u="sng" dirty="0">
                <a:solidFill>
                  <a:schemeClr val="accent6"/>
                </a:solidFill>
              </a:rPr>
              <a:t> and system libraries to manage files and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FC77-67C0-4278-AF36-C2A006FDF68B}"/>
              </a:ext>
            </a:extLst>
          </p:cNvPr>
          <p:cNvSpPr txBox="1"/>
          <p:nvPr/>
        </p:nvSpPr>
        <p:spPr>
          <a:xfrm>
            <a:off x="4345152" y="2062351"/>
            <a:ext cx="31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Reads the mapping of slots to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BD497-AA24-42FE-A18C-BEC9BC41CE20}"/>
              </a:ext>
            </a:extLst>
          </p:cNvPr>
          <p:cNvSpPr txBox="1"/>
          <p:nvPr/>
        </p:nvSpPr>
        <p:spPr>
          <a:xfrm>
            <a:off x="2686383" y="2718766"/>
            <a:ext cx="549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Loads the slot that you requested into the variable “program”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39B6-8335-43B5-A423-5C0153987679}"/>
              </a:ext>
            </a:extLst>
          </p:cNvPr>
          <p:cNvSpPr txBox="1"/>
          <p:nvPr/>
        </p:nvSpPr>
        <p:spPr>
          <a:xfrm>
            <a:off x="3521899" y="3283118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Deletes the temporary file importFile.py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93AE-9E19-49FD-A782-ED056752E8E8}"/>
              </a:ext>
            </a:extLst>
          </p:cNvPr>
          <p:cNvSpPr txBox="1"/>
          <p:nvPr/>
        </p:nvSpPr>
        <p:spPr>
          <a:xfrm>
            <a:off x="4095864" y="4297526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Copies your library into the temp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5396A-8D06-48FE-9776-2E134554417D}"/>
              </a:ext>
            </a:extLst>
          </p:cNvPr>
          <p:cNvSpPr txBox="1"/>
          <p:nvPr/>
        </p:nvSpPr>
        <p:spPr>
          <a:xfrm>
            <a:off x="3885300" y="4921512"/>
            <a:ext cx="397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Unloads any previous version of your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0F53-7A86-48D5-B67E-D7D6FE7F5251}"/>
              </a:ext>
            </a:extLst>
          </p:cNvPr>
          <p:cNvSpPr txBox="1"/>
          <p:nvPr/>
        </p:nvSpPr>
        <p:spPr>
          <a:xfrm>
            <a:off x="3885300" y="5206944"/>
            <a:ext cx="146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library</a:t>
            </a:r>
          </a:p>
        </p:txBody>
      </p:sp>
    </p:spTree>
    <p:extLst>
      <p:ext uri="{BB962C8B-B14F-4D97-AF65-F5344CB8AC3E}">
        <p14:creationId xmlns:p14="http://schemas.microsoft.com/office/powerpoint/2010/main" val="16013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Words>667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Importing Custom Libraries</vt:lpstr>
      <vt:lpstr>Lesson Objectives</vt:lpstr>
      <vt:lpstr>Why Is This Useful</vt:lpstr>
      <vt:lpstr>Step 1: Creating the Function Library</vt:lpstr>
      <vt:lpstr>Step 2: Importing the Library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180</cp:revision>
  <dcterms:created xsi:type="dcterms:W3CDTF">2016-07-04T02:35:12Z</dcterms:created>
  <dcterms:modified xsi:type="dcterms:W3CDTF">2020-11-25T21:19:20Z</dcterms:modified>
</cp:coreProperties>
</file>