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With the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7289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Move Tank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Speed,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Speed, -Speed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-Speed,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3962" y="1182016"/>
            <a:ext cx="9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% Speed values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009365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Challenge 2</a:t>
            </a:r>
          </a:p>
          <a:p>
            <a:pPr marL="0" indent="0">
              <a:buNone/>
            </a:pPr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the move() function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turn using the built-in gyro sensor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wait_until</a:t>
            </a:r>
            <a:r>
              <a:rPr lang="en-US" dirty="0"/>
              <a:t>() function with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YOU NEED in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en-US" sz="2000" dirty="0"/>
              <a:t>Motion Sensor Functions – Used to read and reset the values of the gyro sensor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sz="2000" dirty="0"/>
              <a:t>Operator Functions – Tests a relation between two values and outputs a Boolean (true/false) result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sz="2000" dirty="0"/>
              <a:t>In order to use the operator functions, they must first be imported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dirty="0"/>
          </a:p>
          <a:p>
            <a:r>
              <a:rPr lang="en-US" sz="2000" dirty="0"/>
              <a:t>Wait Functions – Makes the program pause execution for some time.</a:t>
            </a:r>
          </a:p>
          <a:p>
            <a:pPr marL="0" indent="0">
              <a:buNone/>
            </a:pP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Orientation: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is turning the Hub to right or left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is turning the Hub up and down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is turning the Hub to side-to-side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Just like x, y and z coordinates are used to describe a robot’s position,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are terms used to describe a robot’s orientation.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 is rotation around the z-axis. Pitch is rotation around y-axis.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is rotation around the x-axis.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built-in Gyro Sensor can measure the robot’s orientation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gyro sensor to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581506" cy="5082601"/>
          </a:xfrm>
        </p:spPr>
        <p:txBody>
          <a:bodyPr>
            <a:normAutofit/>
          </a:bodyPr>
          <a:lstStyle/>
          <a:p>
            <a:r>
              <a:rPr lang="en-US" dirty="0"/>
              <a:t>The gyro sensor can be programmed to measure the hub’s yaw, pitch and roll</a:t>
            </a:r>
          </a:p>
          <a:p>
            <a:r>
              <a:rPr lang="en-US" dirty="0"/>
              <a:t>These values can be used to sense if the robot has turned around x, y, or z axes</a:t>
            </a:r>
          </a:p>
          <a:p>
            <a:r>
              <a:rPr lang="en-US" dirty="0"/>
              <a:t>In this lesson, we will focus on yaw which can be used to determine if a robot has turned left or right</a:t>
            </a:r>
          </a:p>
          <a:p>
            <a:r>
              <a:rPr lang="en-US" dirty="0"/>
              <a:t>For pitch and roll, the robot uses gravity to determine what is a zero reading. Flat on the ground is 0 pitch and 0 roll. </a:t>
            </a:r>
          </a:p>
          <a:p>
            <a:r>
              <a:rPr lang="en-US" dirty="0"/>
              <a:t>For yaw, the robot doesn’t have a compass to tell it what is north or south. Therefore, you need to tell the robot what it should consider zero. This is done with the </a:t>
            </a:r>
            <a:r>
              <a:rPr lang="en-US" dirty="0" err="1"/>
              <a:t>reset_yaw_angle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Note that clockwise is positive in yaw measurement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en-US" dirty="0"/>
              <a:t>Write a program that turns 90 degrees to the right</a:t>
            </a:r>
          </a:p>
          <a:p>
            <a:r>
              <a:rPr lang="en-US" dirty="0"/>
              <a:t>Basic Steps:</a:t>
            </a:r>
          </a:p>
          <a:p>
            <a:pPr lvl="1"/>
            <a:r>
              <a:rPr lang="en-US" dirty="0"/>
              <a:t>Import operator function</a:t>
            </a:r>
          </a:p>
          <a:p>
            <a:pPr lvl="1"/>
            <a:r>
              <a:rPr lang="en-US" dirty="0"/>
              <a:t>Configure Robot Movement</a:t>
            </a:r>
          </a:p>
          <a:p>
            <a:pPr lvl="1"/>
            <a:r>
              <a:rPr lang="en-US" dirty="0"/>
              <a:t>Make your robot start slowly turning right by just turning on the left wheel motor</a:t>
            </a:r>
          </a:p>
          <a:p>
            <a:pPr lvl="2"/>
            <a:r>
              <a:rPr lang="en-US" dirty="0"/>
              <a:t>Use low speeds here to improve keep the turn accurate</a:t>
            </a:r>
          </a:p>
          <a:p>
            <a:pPr lvl="1"/>
            <a:r>
              <a:rPr lang="en-US" dirty="0"/>
              <a:t>reset the gyro sensor angle to 0</a:t>
            </a:r>
          </a:p>
          <a:p>
            <a:pPr lvl="1"/>
            <a:r>
              <a:rPr lang="en-US" dirty="0"/>
              <a:t>Wait until the gyro yaw angle has reached the degrees you want</a:t>
            </a:r>
          </a:p>
          <a:p>
            <a:pPr lvl="1"/>
            <a:r>
              <a:rPr lang="en-US" dirty="0"/>
              <a:t>Stop moving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5181077" y="2690336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641099" y="3925015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AE5D-3CCD-44EC-872F-1926DC5631DE}"/>
              </a:ext>
            </a:extLst>
          </p:cNvPr>
          <p:cNvSpPr txBox="1"/>
          <p:nvPr/>
        </p:nvSpPr>
        <p:spPr>
          <a:xfrm>
            <a:off x="404525" y="5514767"/>
            <a:ext cx="8334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2AE85-6740-4DB8-9AF6-0C618E2D9927}"/>
              </a:ext>
            </a:extLst>
          </p:cNvPr>
          <p:cNvSpPr txBox="1"/>
          <p:nvPr/>
        </p:nvSpPr>
        <p:spPr>
          <a:xfrm>
            <a:off x="3569934" y="2228600"/>
            <a:ext cx="535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40182" y="2817687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RIGHT Vs. TURNING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2935"/>
            <a:ext cx="8851752" cy="1447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change the direction of the turn, you have to: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Change which wheel should turn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final angle should be -90 degrees instead of 90 degrees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comparison should be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dirty="0"/>
              <a:t>“ instead of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since the angle is decreasing instead of increasing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67018" y="2406836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67017" y="4303370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40181" y="2660482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4531293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432836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76484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3937833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95833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turns you can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1774" y="489525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A and E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A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1553</Words>
  <Application>Microsoft Macintosh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Turning With the Gyro</vt:lpstr>
      <vt:lpstr>Lesson Objectives</vt:lpstr>
      <vt:lpstr>Functions YOU NEED in this lesson</vt:lpstr>
      <vt:lpstr>Robot Orientation: YAW, PITCH and ROLL</vt:lpstr>
      <vt:lpstr>Using the gyro sensor to turn</vt:lpstr>
      <vt:lpstr>Challenge I</vt:lpstr>
      <vt:lpstr>Challenge 1 Solution</vt:lpstr>
      <vt:lpstr>TURNING RIGHT Vs. TURNING LEFT</vt:lpstr>
      <vt:lpstr>There are two types of turns you can do</vt:lpstr>
      <vt:lpstr>How to Make Pivot and Spin turns</vt:lpstr>
      <vt:lpstr>TURNING CHALLENGES</vt:lpstr>
      <vt:lpstr>CHALLENGE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207</cp:revision>
  <dcterms:created xsi:type="dcterms:W3CDTF">2016-07-04T02:35:12Z</dcterms:created>
  <dcterms:modified xsi:type="dcterms:W3CDTF">2020-11-22T16:31:16Z</dcterms:modified>
</cp:coreProperties>
</file>