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9" r:id="rId5"/>
    <p:sldId id="280" r:id="rId6"/>
    <p:sldId id="279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B1CD22C7-AD87-2946-89AB-95864818EE6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1031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E2A0B5-153B-894A-98D5-D16DC0CEFAC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4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55705A-E337-FC4F-82CF-FEEBC57F772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04B386-D953-FC45-97CA-E5338F02980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5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8CB7D8-EE5D-E546-BE85-727F7632C22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2F7E1-A865-0A40-B7EA-432D3B7C6BE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6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FB0E4-E8AB-2849-A4AF-7363916D8FB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5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1DCC12-2626-E94C-ACF9-165EE520BC4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C6424-EDB7-5848-937A-B4E52ABA8CC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4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EB7FB9-B791-744A-9ADB-4E0AF034C79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81940F-F639-F349-89EA-52791D5310A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7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11/23/2020)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CE0AAD-7966-CE4A-A70F-392ACEBDF33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6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make your robot decide what to do out of different choices</a:t>
            </a:r>
          </a:p>
          <a:p>
            <a:r>
              <a:rPr lang="en-US" dirty="0"/>
              <a:t>Learn how to use an if else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4929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Asking the robot a question and doing something different based on the answer  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Does the robot see a line? Or not? </a:t>
            </a:r>
          </a:p>
          <a:p>
            <a:pPr lvl="1"/>
            <a:r>
              <a:rPr lang="en-US" dirty="0"/>
              <a:t>Is the robot near the wall? Or not?</a:t>
            </a:r>
          </a:p>
          <a:p>
            <a:r>
              <a:rPr lang="en-US" dirty="0"/>
              <a:t>It is like a yes/no question</a:t>
            </a:r>
          </a:p>
          <a:p>
            <a:r>
              <a:rPr lang="en-US" dirty="0"/>
              <a:t>An if statement requires an expression with a Boolean output. If the output, is true, the indented code below will run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You can add an else statement after to run code if the expression returns false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49293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Notice that in the last example, the else statement took no inputs. It just ran when the if expression returned false.</a:t>
            </a:r>
          </a:p>
          <a:p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statement can be used to check another condition, given the previous condition returned false. </a:t>
            </a:r>
            <a:r>
              <a:rPr lang="en-US" dirty="0" err="1"/>
              <a:t>elif</a:t>
            </a:r>
            <a:r>
              <a:rPr lang="en-US" dirty="0"/>
              <a:t> stands for “else if”.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expression2: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Code 2 will only run if expression returns false and expression2 returns true.</a:t>
            </a:r>
          </a:p>
          <a:p>
            <a:r>
              <a:rPr lang="en-US" dirty="0">
                <a:solidFill>
                  <a:schemeClr val="tx1"/>
                </a:solidFill>
              </a:rPr>
              <a:t>You can use multiple if and </a:t>
            </a: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statements in a row, but only one else statement.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expression2: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expression3: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1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Happy or Sad?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/>
          <a:lstStyle/>
          <a:p>
            <a:r>
              <a:rPr lang="en-US" dirty="0"/>
              <a:t>Write a program that changes the display based on if the Force Sensor is pressed or not pressed  </a:t>
            </a:r>
          </a:p>
          <a:p>
            <a:r>
              <a:rPr lang="en-US" dirty="0"/>
              <a:t>If pressed, your SPIKE Prime is happy. Display a smiley face. On the LED Matrix.  </a:t>
            </a:r>
          </a:p>
          <a:p>
            <a:r>
              <a:rPr lang="en-US" dirty="0"/>
              <a:t>If not pressed, SPIKE Prime is sad!  Display a sad face.</a:t>
            </a:r>
          </a:p>
          <a:p>
            <a:r>
              <a:rPr lang="en-US" dirty="0"/>
              <a:t>You will need to use the Light Functions, a loop, and an If Else Statement.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0B6A-3CBB-41D1-AC98-F9AA0B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719" y="3638827"/>
            <a:ext cx="2882175" cy="6021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u="sng" dirty="0">
                <a:solidFill>
                  <a:schemeClr val="accent6"/>
                </a:solidFill>
              </a:rPr>
              <a:t>When the Force sensor is pressed, the LED Matrix shows a happy 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64152-027D-4339-8847-0BD2FA260594}"/>
              </a:ext>
            </a:extLst>
          </p:cNvPr>
          <p:cNvSpPr txBox="1">
            <a:spLocks/>
          </p:cNvSpPr>
          <p:nvPr/>
        </p:nvSpPr>
        <p:spPr>
          <a:xfrm>
            <a:off x="5607257" y="4204457"/>
            <a:ext cx="2882175" cy="493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b="1" u="sng" dirty="0">
                <a:solidFill>
                  <a:schemeClr val="accent6"/>
                </a:solidFill>
              </a:rPr>
              <a:t>When you let go of the Force sensor, the LED Matrix shows a sad face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F9ECC8-39C2-4B6C-AC00-7A44C9B0208F}"/>
              </a:ext>
            </a:extLst>
          </p:cNvPr>
          <p:cNvSpPr txBox="1">
            <a:spLocks/>
          </p:cNvSpPr>
          <p:nvPr/>
        </p:nvSpPr>
        <p:spPr>
          <a:xfrm>
            <a:off x="1766432" y="3159059"/>
            <a:ext cx="2009088" cy="3956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b="1" u="sng" dirty="0">
                <a:solidFill>
                  <a:schemeClr val="accent6"/>
                </a:solidFill>
              </a:rPr>
              <a:t>Run the code forever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FA58F-B48F-49A7-96D5-1EAC7D66C0FE}"/>
              </a:ext>
            </a:extLst>
          </p:cNvPr>
          <p:cNvSpPr txBox="1"/>
          <p:nvPr/>
        </p:nvSpPr>
        <p:spPr>
          <a:xfrm>
            <a:off x="236586" y="2821286"/>
            <a:ext cx="63853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force.is_pressed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'HAPPY'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'SAD'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1B5826-1AD1-4DDB-B734-E41D7B0165C3}"/>
              </a:ext>
            </a:extLst>
          </p:cNvPr>
          <p:cNvSpPr txBox="1">
            <a:spLocks/>
          </p:cNvSpPr>
          <p:nvPr/>
        </p:nvSpPr>
        <p:spPr>
          <a:xfrm>
            <a:off x="3347258" y="2844644"/>
            <a:ext cx="2437349" cy="3956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b="1" u="sng" dirty="0">
                <a:solidFill>
                  <a:schemeClr val="accent6"/>
                </a:solidFill>
              </a:rPr>
              <a:t>Initialize the Force Sensor</a:t>
            </a:r>
          </a:p>
        </p:txBody>
      </p:sp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1334</TotalTime>
  <Words>645</Words>
  <Application>Microsoft Macintosh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IF ELSE Statements</vt:lpstr>
      <vt:lpstr>Lesson Objectives</vt:lpstr>
      <vt:lpstr>IF ELSE Statements</vt:lpstr>
      <vt:lpstr>ELIF Statements</vt:lpstr>
      <vt:lpstr>Challenge: Happy or Sad?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158</cp:revision>
  <dcterms:created xsi:type="dcterms:W3CDTF">2016-07-04T02:35:12Z</dcterms:created>
  <dcterms:modified xsi:type="dcterms:W3CDTF">2020-12-17T13:23:17Z</dcterms:modified>
</cp:coreProperties>
</file>