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9" r:id="rId4"/>
    <p:sldId id="289" r:id="rId5"/>
    <p:sldId id="290" r:id="rId6"/>
    <p:sldId id="280" r:id="rId7"/>
    <p:sldId id="281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F7D0420A-5C27-034F-8D9E-B9AD06EED4EC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72572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3251D-0DBD-F647-AA59-CD182C5629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10310-7970-ED4A-B3B8-0AA6B827CD3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89A4E0-1887-CC4D-9696-D28F96C2B45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5BE49-7D6C-314C-B5BF-6BAB9665255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906002-B640-3C45-B89C-D9A4BDD0784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83CFD-CE6D-A742-8785-E56159B4236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2EAAA6-DD1A-B54C-955E-92D10893B30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4E094-0CCB-6E47-BBD7-7FE46B207E8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8E48E-F7F7-0249-BD1F-E7A74A4E550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1F745-56C1-BA4A-9395-80C039DFE37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3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E1D49-8C99-254A-AD4C-E013E3F1C0F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8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Light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program the LED lights on the Hub</a:t>
            </a:r>
          </a:p>
          <a:p>
            <a:r>
              <a:rPr lang="en-US" dirty="0"/>
              <a:t>Learn how to turn on the lights of the Distance Sensor</a:t>
            </a:r>
          </a:p>
          <a:p>
            <a:r>
              <a:rPr lang="en-US" dirty="0"/>
              <a:t>Learn how to display sensor values to the LED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Light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display a predefined image to the Light Matrix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image, 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/>
              <a:t>The list of images you can display can be found in the Knowledge Base under this command.</a:t>
            </a:r>
          </a:p>
          <a:p>
            <a:r>
              <a:rPr lang="en-US" dirty="0"/>
              <a:t>You can also set the brightness of specific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write text to the Light Matrix (the letters will scroll by)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Finally, you can turn off all the pixels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Distance Sensor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To use the Distance Sensor, it must first be initialized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light up all of the Distance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Sensor lights (there are 4 separate lights)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light_up_all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brightness=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can also set the brightness of each of the four lights separately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light_up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left_top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left_bottom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the Status Light (center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1" cy="5082601"/>
          </a:xfrm>
        </p:spPr>
        <p:txBody>
          <a:bodyPr/>
          <a:lstStyle/>
          <a:p>
            <a:r>
              <a:rPr lang="en-US" dirty="0"/>
              <a:t>You can turn the status light on and choose a color</a:t>
            </a: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color=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'white'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</a:rPr>
              <a:t>White is the default color.  The possible inputs are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34343"/>
                </a:solidFill>
                <a:effectLst/>
                <a:latin typeface="LEGO"/>
              </a:rPr>
              <a:t>"azure","black","blue","cyan","green","orange","pink","red","violet","yellow","white"</a:t>
            </a:r>
            <a:endParaRPr lang="en-GB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You can turn the light o</a:t>
            </a:r>
            <a:r>
              <a:rPr lang="en-GB" dirty="0">
                <a:solidFill>
                  <a:srgbClr val="000000"/>
                </a:solidFill>
              </a:rPr>
              <a:t>ff completely as well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hub.status_light.off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light up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Write “Hello World” using the light matrix</a:t>
            </a:r>
          </a:p>
          <a:p>
            <a:r>
              <a:rPr lang="en-US" dirty="0"/>
              <a:t>Then display a Happy Face for 4 seconds</a:t>
            </a:r>
          </a:p>
          <a:p>
            <a:r>
              <a:rPr lang="en-US" dirty="0"/>
              <a:t>Light up all the lights around the left “eye” of the Distance Sensor</a:t>
            </a:r>
          </a:p>
          <a:p>
            <a:r>
              <a:rPr lang="en-US" dirty="0"/>
              <a:t>Change the Center Button Light to a color of your choice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4877381" y="4407771"/>
            <a:ext cx="487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Hello World will scroll through the Light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4796621" y="4659629"/>
            <a:ext cx="223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Display a happy 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EACB-A192-4B93-90F7-53C805933819}"/>
              </a:ext>
            </a:extLst>
          </p:cNvPr>
          <p:cNvSpPr txBox="1"/>
          <p:nvPr/>
        </p:nvSpPr>
        <p:spPr>
          <a:xfrm>
            <a:off x="4453031" y="4928612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Light up the Distance Sensor’s left “eyes”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C2E82-63BC-4F73-A604-EFBBA781775E}"/>
              </a:ext>
            </a:extLst>
          </p:cNvPr>
          <p:cNvSpPr txBox="1"/>
          <p:nvPr/>
        </p:nvSpPr>
        <p:spPr>
          <a:xfrm>
            <a:off x="3929772" y="5197595"/>
            <a:ext cx="48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Make the center button violet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60FCF-CA0B-4458-BF33-067B856CB676}"/>
              </a:ext>
            </a:extLst>
          </p:cNvPr>
          <p:cNvSpPr txBox="1"/>
          <p:nvPr/>
        </p:nvSpPr>
        <p:spPr>
          <a:xfrm>
            <a:off x="146964" y="4099826"/>
            <a:ext cx="5007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 World'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distance.light_up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hub.status_light.on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'violet'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93BEF-5C62-4250-B296-077188129DDB}"/>
              </a:ext>
            </a:extLst>
          </p:cNvPr>
          <p:cNvSpPr txBox="1"/>
          <p:nvPr/>
        </p:nvSpPr>
        <p:spPr>
          <a:xfrm>
            <a:off x="4024441" y="4082899"/>
            <a:ext cx="301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Distance Sensor</a:t>
            </a:r>
          </a:p>
        </p:txBody>
      </p:sp>
    </p:spTree>
    <p:extLst>
      <p:ext uri="{BB962C8B-B14F-4D97-AF65-F5344CB8AC3E}">
        <p14:creationId xmlns:p14="http://schemas.microsoft.com/office/powerpoint/2010/main" val="68874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106-E191-448A-B0B3-484EC14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Displaying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375D-C5C1-4869-9612-C1860A98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302436" cy="2420548"/>
          </a:xfrm>
        </p:spPr>
        <p:txBody>
          <a:bodyPr/>
          <a:lstStyle/>
          <a:p>
            <a:r>
              <a:rPr lang="en-US" dirty="0"/>
              <a:t>How hard am I pushing the Force Sensor?</a:t>
            </a:r>
          </a:p>
          <a:p>
            <a:r>
              <a:rPr lang="en-US" dirty="0"/>
              <a:t>Create a program in a loop that lets you view the force applied to the Force Sensor on the LED Matrix</a:t>
            </a:r>
          </a:p>
          <a:p>
            <a:r>
              <a:rPr lang="en-US" dirty="0"/>
              <a:t>Display the results in Newtons (0-10)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EB851-A403-4387-B633-234CB748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184D2-E8BA-4A93-AEBB-61A93C0B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AE88-779D-4F29-9FF7-B975DFFEDEFE}"/>
              </a:ext>
            </a:extLst>
          </p:cNvPr>
          <p:cNvSpPr txBox="1"/>
          <p:nvPr/>
        </p:nvSpPr>
        <p:spPr>
          <a:xfrm>
            <a:off x="769713" y="3504043"/>
            <a:ext cx="799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displays the value of the Force Sensor to the LED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7695B-C280-4085-999C-C72745318B40}"/>
              </a:ext>
            </a:extLst>
          </p:cNvPr>
          <p:cNvSpPr txBox="1"/>
          <p:nvPr/>
        </p:nvSpPr>
        <p:spPr>
          <a:xfrm>
            <a:off x="1384410" y="5166590"/>
            <a:ext cx="533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The value of the Force sensor is written to the screen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E61B9-ADC1-4D37-B7FF-3D0C9F072059}"/>
              </a:ext>
            </a:extLst>
          </p:cNvPr>
          <p:cNvSpPr txBox="1"/>
          <p:nvPr/>
        </p:nvSpPr>
        <p:spPr>
          <a:xfrm>
            <a:off x="476008" y="4268140"/>
            <a:ext cx="7149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81D7F-9DB1-4E8C-AD07-2113DED57F5C}"/>
              </a:ext>
            </a:extLst>
          </p:cNvPr>
          <p:cNvSpPr txBox="1"/>
          <p:nvPr/>
        </p:nvSpPr>
        <p:spPr>
          <a:xfrm>
            <a:off x="3648400" y="4243261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Initialize the Force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05339-AA1E-4AB0-842F-785D577E7294}"/>
              </a:ext>
            </a:extLst>
          </p:cNvPr>
          <p:cNvSpPr txBox="1"/>
          <p:nvPr/>
        </p:nvSpPr>
        <p:spPr>
          <a:xfrm>
            <a:off x="2130562" y="4532699"/>
            <a:ext cx="26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6"/>
                </a:solidFill>
              </a:rPr>
              <a:t>Repeat using a while loop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D1302-C360-4187-9DC8-D51E45E78B31}"/>
              </a:ext>
            </a:extLst>
          </p:cNvPr>
          <p:cNvSpPr txBox="1"/>
          <p:nvPr/>
        </p:nvSpPr>
        <p:spPr>
          <a:xfrm>
            <a:off x="4768515" y="2350281"/>
            <a:ext cx="4252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force.get_force_newton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4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11/22/2020)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1085</TotalTime>
  <Words>775</Words>
  <Application>Microsoft Macintosh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LEGO</vt:lpstr>
      <vt:lpstr>Wingdings 2</vt:lpstr>
      <vt:lpstr>Dividend</vt:lpstr>
      <vt:lpstr>USING The Light Functions</vt:lpstr>
      <vt:lpstr>Lesson Objectives</vt:lpstr>
      <vt:lpstr>Controlling the Light Matrix</vt:lpstr>
      <vt:lpstr>Controlling the Distance Sensor Lights</vt:lpstr>
      <vt:lpstr>Controlling the Status Light (center button)</vt:lpstr>
      <vt:lpstr>Challenge: light up the world</vt:lpstr>
      <vt:lpstr>Challenge: Displaying Sensor Values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142</cp:revision>
  <dcterms:created xsi:type="dcterms:W3CDTF">2016-07-04T02:35:12Z</dcterms:created>
  <dcterms:modified xsi:type="dcterms:W3CDTF">2020-12-17T13:22:21Z</dcterms:modified>
</cp:coreProperties>
</file>