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7"/>
  </p:notesMasterIdLst>
  <p:handoutMasterIdLst>
    <p:handoutMasterId r:id="rId8"/>
  </p:handoutMasterIdLst>
  <p:sldIdLst>
    <p:sldId id="275" r:id="rId2"/>
    <p:sldId id="257" r:id="rId3"/>
    <p:sldId id="279" r:id="rId4"/>
    <p:sldId id="282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814509BF-824A-354E-B152-07DD1ED90E1B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29589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C744CD-6134-F341-9E00-7B4126FA3B6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65D6B-8870-254D-9A50-8A4BE2F586F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9FBA4FE-C32B-554C-B37B-9B626055CA1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6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CAC36-1172-974A-A4F0-7527BC759D3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42F53C-CE7B-B946-8865-9E66FB5B6C9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5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22F8E-C429-CA4A-B700-43A9A163135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2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E8E82F-B117-1D49-8C81-B69F1C75A45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82743-D206-C34D-B995-8F35E9F1E8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1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A1A74-12BA-7049-ABFA-088A1DE438B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8494C-5991-9E49-B171-A845F288950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30B8E5-5D62-B04E-ABBA-4A0108B7C9A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Playing sound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speaker functions to play sounds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5082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Used to played beeps out of the Hub.</a:t>
            </a:r>
          </a:p>
          <a:p>
            <a:r>
              <a:rPr lang="en-US" dirty="0"/>
              <a:t>You can set the volume of beeps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hub.speaker.set_volume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read the current volume setting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hub.speaker.get_volume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dirty="0"/>
              <a:t>You can play a note of your choice for a particular duration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seconds=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You also have the option to start playing a beep, which will allow the program to continue to the next line, and then stop the beep later in the code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3731B-23DB-43B2-B43F-D4785FF91EC6}"/>
              </a:ext>
            </a:extLst>
          </p:cNvPr>
          <p:cNvSpPr txBox="1"/>
          <p:nvPr/>
        </p:nvSpPr>
        <p:spPr>
          <a:xfrm>
            <a:off x="2994660" y="2194560"/>
            <a:ext cx="83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0-100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B4C06-0993-4087-989E-A513D8D6EBC5}"/>
              </a:ext>
            </a:extLst>
          </p:cNvPr>
          <p:cNvSpPr txBox="1"/>
          <p:nvPr/>
        </p:nvSpPr>
        <p:spPr>
          <a:xfrm>
            <a:off x="1695026" y="4080509"/>
            <a:ext cx="175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MIDI note number </a:t>
            </a:r>
          </a:p>
          <a:p>
            <a:pPr algn="ctr"/>
            <a:r>
              <a:rPr lang="en-US" sz="1400" b="1" u="sng" dirty="0"/>
              <a:t>(default value: 60)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AA387-8B5D-416F-9691-53F5DD7FAF8F}"/>
              </a:ext>
            </a:extLst>
          </p:cNvPr>
          <p:cNvSpPr txBox="1"/>
          <p:nvPr/>
        </p:nvSpPr>
        <p:spPr>
          <a:xfrm>
            <a:off x="3415241" y="4066519"/>
            <a:ext cx="175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Duration of beep</a:t>
            </a:r>
          </a:p>
          <a:p>
            <a:pPr algn="ctr"/>
            <a:r>
              <a:rPr lang="en-US" sz="1400" b="1" u="sng" dirty="0"/>
              <a:t>(default value: 0.2)</a:t>
            </a:r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5F2-A157-45B9-A88A-F763D3D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and sample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6B0-8D52-447F-8807-9BF861D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speaker volume to 75%</a:t>
            </a:r>
          </a:p>
          <a:p>
            <a:r>
              <a:rPr lang="en-US" dirty="0"/>
              <a:t>Compose a short piece of music with 4 notes </a:t>
            </a:r>
          </a:p>
          <a:p>
            <a:r>
              <a:rPr lang="en-US" dirty="0"/>
              <a:t>Play it 4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B888-A70B-4EA2-96AF-60F41851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171A-6A3D-4C9C-8FFF-BB89611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6A8F-9A89-459F-A132-07FCEE800129}"/>
              </a:ext>
            </a:extLst>
          </p:cNvPr>
          <p:cNvSpPr txBox="1"/>
          <p:nvPr/>
        </p:nvSpPr>
        <p:spPr>
          <a:xfrm>
            <a:off x="5217323" y="4473579"/>
            <a:ext cx="25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notes are played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5CA9F-3AC1-4C68-B06E-F6908D0C3EAC}"/>
              </a:ext>
            </a:extLst>
          </p:cNvPr>
          <p:cNvSpPr txBox="1"/>
          <p:nvPr/>
        </p:nvSpPr>
        <p:spPr>
          <a:xfrm>
            <a:off x="3708562" y="3813314"/>
            <a:ext cx="388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 is played 4 times using a for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C2643-A2D9-4310-87BD-0B910F514380}"/>
              </a:ext>
            </a:extLst>
          </p:cNvPr>
          <p:cNvSpPr txBox="1"/>
          <p:nvPr/>
        </p:nvSpPr>
        <p:spPr>
          <a:xfrm>
            <a:off x="1241271" y="3533134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hub.speaker.set_volume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3DEAD-8F96-4A39-A559-F9612D95175F}"/>
              </a:ext>
            </a:extLst>
          </p:cNvPr>
          <p:cNvSpPr txBox="1"/>
          <p:nvPr/>
        </p:nvSpPr>
        <p:spPr>
          <a:xfrm>
            <a:off x="4640787" y="3536686"/>
            <a:ext cx="388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speaker volume to 75% </a:t>
            </a:r>
          </a:p>
        </p:txBody>
      </p:sp>
    </p:spTree>
    <p:extLst>
      <p:ext uri="{BB962C8B-B14F-4D97-AF65-F5344CB8AC3E}">
        <p14:creationId xmlns:p14="http://schemas.microsoft.com/office/powerpoint/2010/main" val="76413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1086</TotalTime>
  <Words>412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Playing sound</vt:lpstr>
      <vt:lpstr>Lesson Objectives</vt:lpstr>
      <vt:lpstr>Speaker Functions</vt:lpstr>
      <vt:lpstr>Challenge and sample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136</cp:revision>
  <dcterms:created xsi:type="dcterms:W3CDTF">2016-07-04T02:35:12Z</dcterms:created>
  <dcterms:modified xsi:type="dcterms:W3CDTF">2020-12-17T13:21:07Z</dcterms:modified>
</cp:coreProperties>
</file>