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Plus de </a:t>
            </a:r>
            <a:r>
              <a:rPr lang="en-US" dirty="0" err="1"/>
              <a:t>pécision</a:t>
            </a:r>
            <a:r>
              <a:rPr lang="en-US" dirty="0"/>
              <a:t> dans les </a:t>
            </a:r>
            <a:r>
              <a:rPr lang="en-US" dirty="0" err="1"/>
              <a:t>virages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Apprendre à améliorer la précision des virages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Apprendre d'autres façons de faire des virages en pivot et en spirale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fr-FR" dirty="0"/>
              <a:t>Quelle est la précision de votre virage en pivot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920178"/>
            <a:ext cx="4918796" cy="353830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Notez que nous avons réglé la vitesse du moteur sur 50 au lieu de 20 dans la leçon précédente.</a:t>
            </a:r>
          </a:p>
          <a:p>
            <a:pPr algn="just"/>
            <a:r>
              <a:rPr lang="fr-FR" dirty="0"/>
              <a:t>Pour </a:t>
            </a:r>
            <a:r>
              <a:rPr lang="fr-FR" dirty="0" err="1"/>
              <a:t>ADB</a:t>
            </a:r>
            <a:r>
              <a:rPr lang="fr-FR" dirty="0"/>
              <a:t> à 50% de vitesse, ce code fait tourner le robot de 102 degrés, pour </a:t>
            </a:r>
            <a:r>
              <a:rPr lang="fr-FR" dirty="0" err="1"/>
              <a:t>Droidbot</a:t>
            </a:r>
            <a:r>
              <a:rPr lang="fr-FR" dirty="0"/>
              <a:t> IV, il tourne de 98 degrés</a:t>
            </a:r>
          </a:p>
          <a:p>
            <a:pPr algn="just"/>
            <a:r>
              <a:rPr lang="fr-FR" dirty="0"/>
              <a:t>Ceci pour deux raisons</a:t>
            </a:r>
            <a:endParaRPr lang="en-US" dirty="0"/>
          </a:p>
          <a:p>
            <a:pPr marL="666900" lvl="1" indent="-342900" algn="just">
              <a:buFont typeface="+mj-lt"/>
              <a:buAutoNum type="arabicPeriod"/>
            </a:pPr>
            <a:r>
              <a:rPr lang="fr-FR" dirty="0"/>
              <a:t>Il faut peu de temps pour lire le gyroscope. Pendant ce temps, le robot s'est déplacé. Ce retard sur le SPIKE Prime est relativement faible mais produira quelques degrés d'erreur</a:t>
            </a:r>
          </a:p>
          <a:p>
            <a:pPr marL="666900" lvl="1" indent="-342900" algn="just">
              <a:buFont typeface="+mj-lt"/>
              <a:buAutoNum type="arabicPeriod"/>
            </a:pPr>
            <a:r>
              <a:rPr lang="fr-FR" dirty="0"/>
              <a:t>Il faut un certain temps pour arrêter le robot car il a un élan. Cela produit plusieurs degrés d'erreur supplémentaires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487411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Exécutez ce code et utilisez le tableau de bord pour voir si un virage à 90 degrés tourne réellement à 90 degrés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DE55-8FFE-4578-A9B3-BC584694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71" y="1775627"/>
            <a:ext cx="3724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Améliorer la précision du virage en pivot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543912" cy="5082601"/>
          </a:xfrm>
        </p:spPr>
        <p:txBody>
          <a:bodyPr/>
          <a:lstStyle/>
          <a:p>
            <a:pPr algn="just"/>
            <a:r>
              <a:rPr lang="fr-FR" dirty="0"/>
              <a:t>Comme nous l'avons mentionné sur la diapositive précédente, en utilisant l'</a:t>
            </a:r>
            <a:r>
              <a:rPr lang="fr-FR" dirty="0" err="1"/>
              <a:t>ADB</a:t>
            </a:r>
            <a:r>
              <a:rPr lang="fr-FR" dirty="0"/>
              <a:t> à 50 % de sa vitesse, le robot est à 102 degrés au lieu de 90 degrés. Pour </a:t>
            </a:r>
            <a:r>
              <a:rPr lang="fr-FR" dirty="0" err="1"/>
              <a:t>Droidbot</a:t>
            </a:r>
            <a:r>
              <a:rPr lang="fr-FR" dirty="0"/>
              <a:t> IV, il tourne à 98 degrés</a:t>
            </a:r>
            <a:endParaRPr lang="en-US" dirty="0"/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Comment résoudre ce problème ?</a:t>
            </a:r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Une solution consiste à lui demander de tourner de 12 degrés de moins pour l'</a:t>
            </a:r>
            <a:r>
              <a:rPr lang="fr-FR" dirty="0" err="1"/>
              <a:t>ADB</a:t>
            </a:r>
            <a:r>
              <a:rPr lang="fr-FR" dirty="0"/>
              <a:t> ou de 8 degrés de moins pour le </a:t>
            </a:r>
            <a:r>
              <a:rPr lang="fr-FR" dirty="0" err="1"/>
              <a:t>Droid</a:t>
            </a:r>
            <a:r>
              <a:rPr lang="fr-FR" dirty="0"/>
              <a:t> Bot IV</a:t>
            </a:r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La quantité à réduire dépendra de la vitesse de votre virage et de la conception physique de votre robot. Vous devrez essayer quelques valeurs pour y parvenir</a:t>
            </a:r>
            <a:endParaRPr lang="en-US" dirty="0"/>
          </a:p>
          <a:p>
            <a:pPr algn="just"/>
            <a:r>
              <a:rPr lang="fr-FR" dirty="0"/>
              <a:t>Le code de droite effectue un virage à 90 degrés en utilisant l </a:t>
            </a:r>
            <a:r>
              <a:rPr lang="fr-FR" dirty="0" err="1"/>
              <a:t>ADB</a:t>
            </a:r>
            <a:r>
              <a:rPr lang="fr-FR" dirty="0"/>
              <a:t> avec cette méthode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726B4-B50D-4E4F-81CC-6A2CE50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40" y="1546044"/>
            <a:ext cx="4230799" cy="37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solution pour les virages en pivot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Une autre façon de tourner est d'utiliser des blocs de mouvement avec durée</a:t>
            </a:r>
          </a:p>
          <a:p>
            <a:pPr algn="just"/>
            <a:r>
              <a:rPr lang="fr-FR" sz="1600" dirty="0"/>
              <a:t>Un avantage de ces blocs de mouvement est qu'ils décélèrent à la fin d'un mouvement pour améliorer la précision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fr-FR" sz="1600" b="1" dirty="0"/>
              <a:t>De combien les roues tournent-elles pour le bloc ci-dessus ?</a:t>
            </a:r>
            <a:endParaRPr lang="en-US" sz="1600" b="1" dirty="0"/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La distance indiquée est la distance moyenne parcourue par les deux roues</a:t>
            </a:r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A la fin de tout réservoir de déplacement, la somme de la distance parcourue par les deux roues sera le double de la durée inscrite.</a:t>
            </a:r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b="1" dirty="0"/>
              <a:t>Réponse </a:t>
            </a:r>
            <a:r>
              <a:rPr lang="fr-FR" dirty="0"/>
              <a:t>: La roue gauche tournera de 360 degrés et la roue droite de 0 degré</a:t>
            </a:r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Notez que le mouvement ci-dessus entraînera un </a:t>
            </a:r>
            <a:r>
              <a:rPr lang="fr-FR" dirty="0" err="1"/>
              <a:t>Droidbot</a:t>
            </a:r>
            <a:r>
              <a:rPr lang="fr-FR" dirty="0"/>
              <a:t> IV à faire tourner le "robot" de 90 degrés vers la droite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174835" y="2027072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97506-7C16-4091-9EC1-6E29661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5" y="227220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572E4-E5A3-4A02-8479-4F1228FD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4" y="3523314"/>
            <a:ext cx="3356409" cy="256203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E7AF2-4B53-4E5B-9561-0D5980A3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89" y="3516155"/>
            <a:ext cx="3583620" cy="2552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fr-FR" dirty="0" err="1"/>
              <a:t>U'EN</a:t>
            </a:r>
            <a:r>
              <a:rPr lang="fr-FR" dirty="0"/>
              <a:t> EST-IL DES virages en spirale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fr-FR" dirty="0"/>
              <a:t>Vous trouverez ci-dessous deux façons de faire un virage en spirale en utilisant deux blocs de mouvement différents</a:t>
            </a:r>
          </a:p>
          <a:p>
            <a:r>
              <a:rPr lang="fr-FR" dirty="0"/>
              <a:t>Dans cet exemple, sur le </a:t>
            </a:r>
            <a:r>
              <a:rPr lang="fr-FR" dirty="0" err="1"/>
              <a:t>Droid</a:t>
            </a:r>
            <a:r>
              <a:rPr lang="fr-FR" dirty="0"/>
              <a:t> Bot IV, chaque roue du robot se déplace de 180 degrés - mais dans des directions opposées</a:t>
            </a:r>
          </a:p>
          <a:p>
            <a:pPr marL="720725" lvl="1" indent="-396875">
              <a:buFont typeface="Wingdings" panose="05000000000000000000" pitchFamily="2" charset="2"/>
              <a:buChar char="q"/>
            </a:pPr>
            <a:r>
              <a:rPr lang="fr-FR" dirty="0"/>
              <a:t>En conséquence, le robot tournera de 90 degrés vers la droite</a:t>
            </a:r>
          </a:p>
          <a:p>
            <a:pPr marL="720725" lvl="1" indent="-396875">
              <a:buFont typeface="Wingdings" panose="05000000000000000000" pitchFamily="2" charset="2"/>
              <a:buChar char="q"/>
            </a:pPr>
            <a:r>
              <a:rPr lang="fr-FR" dirty="0"/>
              <a:t>Nous recommandons d'utiliser le bloc réservoir car il supporte les virages à pivot, les virages en spirale et les mouvements en courbe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351743" y="5531274"/>
            <a:ext cx="2732114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DB677D-5935-498D-9669-5E910C4F64B5}"/>
              </a:ext>
            </a:extLst>
          </p:cNvPr>
          <p:cNvSpPr/>
          <p:nvPr/>
        </p:nvSpPr>
        <p:spPr>
          <a:xfrm>
            <a:off x="3928188" y="5496586"/>
            <a:ext cx="3583619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pPr algn="just"/>
            <a:r>
              <a:rPr lang="fr-FR" dirty="0"/>
              <a:t>Effectuez un virage à 90 degrés vers la droite en utilisant uniquement des blocs de mouvement</a:t>
            </a:r>
          </a:p>
          <a:p>
            <a:pPr algn="just"/>
            <a:r>
              <a:rPr lang="fr-FR" dirty="0"/>
              <a:t>Vous pouvez utiliser le tableau de bord pour déterminer la distance à parcourir pour un tour donné. Tenez une roue et faites tourner l'autre à la main jusqu'à ce que le robot atteigne la cible. Enregistrez le nombre de degrés de rotation du moteur - vous l'utiliserez dans votre programme. </a:t>
            </a:r>
          </a:p>
          <a:p>
            <a:pPr algn="just"/>
            <a:r>
              <a:rPr lang="fr-FR" dirty="0"/>
              <a:t>Pour </a:t>
            </a:r>
            <a:r>
              <a:rPr lang="fr-FR" dirty="0" err="1"/>
              <a:t>Droidbot</a:t>
            </a:r>
            <a:r>
              <a:rPr lang="fr-FR" dirty="0"/>
              <a:t> IV, le moteur gauche doit tourner de 360 degrés pour fonctionner et le moteur droit de 90 degrés</a:t>
            </a:r>
          </a:p>
          <a:p>
            <a:pPr algn="just"/>
            <a:r>
              <a:rPr lang="fr-FR" dirty="0"/>
              <a:t>Rappelez-vous de la diapositive précédente, comment calculer la rotation de chaque roue lorsque vous utilisez le bloc de mouvement ci-dessous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0EBF4DC-1AC5-44DF-9F25-84B60D14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2" y="5366619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du </a:t>
            </a:r>
            <a:r>
              <a:rPr lang="en-US" dirty="0" err="1"/>
              <a:t>défi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4588362" cy="3486058"/>
          </a:xfrm>
        </p:spPr>
        <p:txBody>
          <a:bodyPr>
            <a:noAutofit/>
          </a:bodyPr>
          <a:lstStyle/>
          <a:p>
            <a:pPr algn="just"/>
            <a:r>
              <a:rPr lang="fr-FR" sz="1600" dirty="0"/>
              <a:t>Commencez par configurer vos ports moteurs</a:t>
            </a:r>
          </a:p>
          <a:p>
            <a:pPr algn="just"/>
            <a:r>
              <a:rPr lang="fr-FR" sz="1600" dirty="0"/>
              <a:t>Utiliser la position "</a:t>
            </a:r>
            <a:r>
              <a:rPr lang="fr-FR" sz="1600" dirty="0" err="1"/>
              <a:t>hold</a:t>
            </a:r>
            <a:r>
              <a:rPr lang="fr-FR" sz="1600" dirty="0"/>
              <a:t>" pour s'assurer que le robot reste là où il a fini son tour</a:t>
            </a:r>
          </a:p>
          <a:p>
            <a:pPr algn="just"/>
            <a:r>
              <a:rPr lang="fr-FR" sz="1600" dirty="0"/>
              <a:t>Réinitialisez l'angle de </a:t>
            </a:r>
            <a:r>
              <a:rPr lang="fr-FR" sz="1600" dirty="0" err="1"/>
              <a:t>YAW</a:t>
            </a:r>
            <a:r>
              <a:rPr lang="fr-FR" sz="1600" dirty="0"/>
              <a:t>. Cela nous permettra de voir dans quelle mesure le robot tourne sur le tableau de bord</a:t>
            </a:r>
          </a:p>
          <a:p>
            <a:pPr algn="just"/>
            <a:r>
              <a:rPr lang="fr-FR" sz="1600" dirty="0"/>
              <a:t>Déplacez le robot à l'aide du réservoir de déplacement. Notez que ce réservoir de déplacement a une durée de 180 degrés. La roue droite ne bouge pas, la roue gauche tourne de 360 degrés. Ceci est pour le droïde Bot IV</a:t>
            </a:r>
          </a:p>
          <a:p>
            <a:pPr algn="just"/>
            <a:r>
              <a:rPr lang="fr-FR" sz="1600" dirty="0"/>
              <a:t>Après avoir exécuté ce code, vérifiez votre angle de rotation réel en utilisant le tableau de bord. Il devrait être proche de 90 degrés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004C-CF66-442A-B84D-3904DC93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413833"/>
            <a:ext cx="4400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2EB7CC-A9F1-49C1-96F2-DCF15213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FDD2A-8266-47CA-A708-51051345E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8" name="Picture 5" descr="Creative Commons License">
            <a:hlinkClick r:id="rId3"/>
            <a:extLst>
              <a:ext uri="{FF2B5EF4-FFF2-40B4-BE49-F238E27FC236}">
                <a16:creationId xmlns:a16="http://schemas.microsoft.com/office/drawing/2014/main" id="{8462AFB0-696A-4A65-B04C-DC8B1678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975</Words>
  <Application>Microsoft Office PowerPoint</Application>
  <PresentationFormat>Affichage à l'écran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Plus de pécision dans les virages</vt:lpstr>
      <vt:lpstr>Objectifs de la leçon</vt:lpstr>
      <vt:lpstr>Quelle est la précision de votre virage en pivot ?</vt:lpstr>
      <vt:lpstr>Améliorer la précision du virage en pivot</vt:lpstr>
      <vt:lpstr>Autre solution pour les virages en pivot</vt:lpstr>
      <vt:lpstr>QU'EN EST-IL DES virages en spirale ?</vt:lpstr>
      <vt:lpstr>Défi</vt:lpstr>
      <vt:lpstr>Solution du défi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156</cp:revision>
  <dcterms:created xsi:type="dcterms:W3CDTF">2016-07-04T02:35:12Z</dcterms:created>
  <dcterms:modified xsi:type="dcterms:W3CDTF">2020-07-19T20:06:38Z</dcterms:modified>
</cp:coreProperties>
</file>