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5E55909-CE11-B64A-AEB9-5157DA933BF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36023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92643-7B35-AC42-90DF-79D894BB5A7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A0BA5-8B76-B24C-855D-AFAEDB9FB0C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028E9B-F306-0E4D-ABB4-C24093A2A6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13EBE-92C8-0145-A386-AE84FE4C7DA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30535-51B8-3A4E-9F54-2082D582E4D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2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BD4A6-90CC-4F4D-9978-44C4BDC2BD8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ED52CD-2E9A-A54B-A1D6-FEDA882186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2CC62-624A-9F4A-9F1C-5FF96682CD3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A126B-D40E-A347-A3AC-C688EDE2B4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777BC9-9943-0247-90FD-BF18748199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0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0E9F9-BC62-0F44-A887-9AC0E7903FA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r>
              <a:rPr lang="en-US" dirty="0">
                <a:solidFill>
                  <a:schemeClr val="tx1"/>
                </a:solidFill>
              </a:rPr>
              <a:t>Learn alternative ways to do pivot and spin turns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Your pivot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3420186"/>
            <a:ext cx="8508316" cy="2789714"/>
          </a:xfrm>
        </p:spPr>
        <p:txBody>
          <a:bodyPr>
            <a:normAutofit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ADB at 50% Speed, this code turns the robot 102 degrees,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874686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D56A0-4D0A-4983-8325-7E2FED0A5AC2}"/>
              </a:ext>
            </a:extLst>
          </p:cNvPr>
          <p:cNvSpPr txBox="1"/>
          <p:nvPr/>
        </p:nvSpPr>
        <p:spPr>
          <a:xfrm>
            <a:off x="317946" y="1674577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pivot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As we mentioned on the previous slide, using ADB at 50% Speed, the robot 102 degrees instead of 90 degrees.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ADB or 8 degrees less for Droid Bot IV.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below performs a 90 degree turn using ADB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9A524-017D-42EE-9129-3B5E73BD9A28}"/>
              </a:ext>
            </a:extLst>
          </p:cNvPr>
          <p:cNvSpPr txBox="1"/>
          <p:nvPr/>
        </p:nvSpPr>
        <p:spPr>
          <a:xfrm>
            <a:off x="317946" y="4003730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 for pivot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the </a:t>
            </a:r>
            <a:r>
              <a:rPr lang="en-US" dirty="0" err="1"/>
              <a:t>move_tank</a:t>
            </a:r>
            <a:r>
              <a:rPr lang="en-US" dirty="0"/>
              <a:t>() method</a:t>
            </a:r>
          </a:p>
          <a:p>
            <a:r>
              <a:rPr lang="en-US" dirty="0"/>
              <a:t>One advantage of this function is that it decelerates at the end of a move to improve accuracy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otor_pair.move_tank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r>
              <a:rPr lang="en-US" b="1" dirty="0"/>
              <a:t>How much do the wheels turn for the above function?</a:t>
            </a:r>
          </a:p>
          <a:p>
            <a:pPr lvl="1"/>
            <a:r>
              <a:rPr lang="en-US" dirty="0"/>
              <a:t>The distance specified is the average distance traveled by the two wheels</a:t>
            </a:r>
          </a:p>
          <a:p>
            <a:pPr lvl="1"/>
            <a:r>
              <a:rPr lang="en-US" dirty="0"/>
              <a:t>At the end of any tank move, the sum of the distance traveled by both wheels will be twice the entered amount.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</a:t>
            </a:r>
          </a:p>
          <a:p>
            <a:pPr lvl="1"/>
            <a:r>
              <a:rPr lang="en-US" dirty="0"/>
              <a:t>Note that the above move will cause a </a:t>
            </a:r>
            <a:r>
              <a:rPr lang="en-US" dirty="0" err="1"/>
              <a:t>Droidbot</a:t>
            </a:r>
            <a:r>
              <a:rPr lang="en-US" dirty="0"/>
              <a:t> IV to turn the “robot” 90 degrees to the right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792997" y="1868087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SPIN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Below are two ways to make a spin turn using two different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en-US" dirty="0"/>
              <a:t>In this example, on Droid Bot IV, each wheel on the robot will travel 180 degrees – but in opposite directions</a:t>
            </a:r>
          </a:p>
          <a:p>
            <a:pPr lvl="1"/>
            <a:r>
              <a:rPr lang="en-US" dirty="0"/>
              <a:t>As a result, robot will turn 90 degrees to the right</a:t>
            </a:r>
          </a:p>
          <a:p>
            <a:pPr lvl="1"/>
            <a:r>
              <a:rPr lang="en-US" dirty="0"/>
              <a:t>We recommend using the </a:t>
            </a:r>
            <a:r>
              <a:rPr lang="en-US" dirty="0" err="1"/>
              <a:t>move_tank</a:t>
            </a:r>
            <a:r>
              <a:rPr lang="en-US" dirty="0"/>
              <a:t>() function since it supports pivot turns, spin turns, and curved movement.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1606694" y="4412966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293C9-3049-414D-91F2-EA9B3D10581A}"/>
              </a:ext>
            </a:extLst>
          </p:cNvPr>
          <p:cNvSpPr txBox="1"/>
          <p:nvPr/>
        </p:nvSpPr>
        <p:spPr>
          <a:xfrm>
            <a:off x="1573039" y="3384974"/>
            <a:ext cx="5235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12D2E-9310-4B04-8CA7-CDA8D79CF25A}"/>
              </a:ext>
            </a:extLst>
          </p:cNvPr>
          <p:cNvSpPr txBox="1"/>
          <p:nvPr/>
        </p:nvSpPr>
        <p:spPr>
          <a:xfrm>
            <a:off x="1573039" y="4820558"/>
            <a:ext cx="52351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6F25-BBE7-4997-A8DB-ED23CC769C18}"/>
              </a:ext>
            </a:extLst>
          </p:cNvPr>
          <p:cNvSpPr/>
          <p:nvPr/>
        </p:nvSpPr>
        <p:spPr>
          <a:xfrm>
            <a:off x="1606694" y="5599174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pivot turn using just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</a:t>
            </a:r>
            <a:r>
              <a:rPr lang="en-US" dirty="0" err="1"/>
              <a:t>Droidbot</a:t>
            </a:r>
            <a:r>
              <a:rPr lang="en-US" dirty="0"/>
              <a:t> IV, the left motor needs to rotate 360 degrees to perform and 90 degree right turn</a:t>
            </a:r>
          </a:p>
          <a:p>
            <a:r>
              <a:rPr lang="en-US" dirty="0"/>
              <a:t>Recall from the previous slide how to calculate each wheel’s rotation when using the function below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CDCBDD-3259-4903-AD2A-08BF357E3E6C}"/>
              </a:ext>
            </a:extLst>
          </p:cNvPr>
          <p:cNvSpPr txBox="1"/>
          <p:nvPr/>
        </p:nvSpPr>
        <p:spPr>
          <a:xfrm>
            <a:off x="401945" y="5029889"/>
            <a:ext cx="802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8590560" cy="3486058"/>
          </a:xfrm>
        </p:spPr>
        <p:txBody>
          <a:bodyPr>
            <a:normAutofit/>
          </a:bodyPr>
          <a:lstStyle/>
          <a:p>
            <a:r>
              <a:rPr lang="en-US" dirty="0"/>
              <a:t>Start by configuring your motor ports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position to ensure that the robot stays where it finished its turn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Tank Move</a:t>
            </a:r>
            <a:r>
              <a:rPr lang="en-US" dirty="0"/>
              <a:t>. Note that this Tank Move has duration of 180 degrees.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3EE31-AA01-4EFC-ACE5-10038D76986F}"/>
              </a:ext>
            </a:extLst>
          </p:cNvPr>
          <p:cNvSpPr txBox="1"/>
          <p:nvPr/>
        </p:nvSpPr>
        <p:spPr>
          <a:xfrm>
            <a:off x="1631887" y="4370313"/>
            <a:ext cx="58802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Sanjay and Arvind and 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1821</TotalTime>
  <Words>1296</Words>
  <Application>Microsoft Macintosh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pivot Turn?</vt:lpstr>
      <vt:lpstr>Improving pivot Turn Accuracy</vt:lpstr>
      <vt:lpstr>Another solution for pivot turns</vt:lpstr>
      <vt:lpstr>WHAT ABOUT SPIN TURNS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198</cp:revision>
  <dcterms:created xsi:type="dcterms:W3CDTF">2016-07-04T02:35:12Z</dcterms:created>
  <dcterms:modified xsi:type="dcterms:W3CDTF">2021-01-17T19:39:20Z</dcterms:modified>
</cp:coreProperties>
</file>