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77" r:id="rId5"/>
    <p:sldId id="289" r:id="rId6"/>
    <p:sldId id="278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15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DE3A42FA-2296-1E4A-8DCF-B5AEABAA53C0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3878E6-791A-BC41-BCE3-34F6A55F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5BB690-A777-424A-8371-91E0CD37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55E606C9-3C61-3C4E-9DA0-DD435F74405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70078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3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94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2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378A2-203B-A942-A9B6-0124D68EC80F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ECC213-9A84-F048-AD5E-8BF14C97DA1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8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42669-FD2B-654F-B278-277C9B48C098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FFE4C9-1AD0-7449-B4B6-348CEF62495C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2D4C46-F749-8647-B39A-D5F8C63379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972531-0B4B-C047-B8E1-17CEF38FBCB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8461F-FD79-924E-9B22-39BEBDB28543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0C6BC-01E3-6C46-8E36-61251682681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F94262-86B8-4B4C-A665-C1DF19341C5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A2202E7-1E6E-B54F-B5E8-59A4674945E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5ED0C-312E-CB4E-BF91-E2A31FB55D4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07F15-D7B6-DB46-BD7E-052DDDDE2C6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15688-7D1C-504A-9159-63B1F4B8B161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BDDD1-34EA-4A45-86C7-5A1A2CC9B466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8FDB00-A84B-6A4C-BEB6-CAF3E58201A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32BD3-2883-9E48-ACE4-B21EDD5D3FB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FB6DE-6224-4B4F-B87B-3A28AC60E35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768EA-8DDF-494C-8DF9-1139F5FD85DA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F466B5-9D3E-0742-8A70-10FF768BC8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3926D5-8C92-3A46-BF06-8FB18238EEB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2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01/17/2021)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9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74AA1D-8BE0-D643-B4EA-AA94440AE617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C11C24-8056-B848-B0BC-9EE63747869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34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65" r:id="rId16"/>
    <p:sldLayoutId id="2147483766" r:id="rId17"/>
    <p:sldLayoutId id="2147483767" r:id="rId18"/>
    <p:sldLayoutId id="2147483768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AND SANJAY SESHAN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Commenting code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comment code</a:t>
            </a:r>
          </a:p>
          <a:p>
            <a:r>
              <a:rPr lang="en-US" dirty="0"/>
              <a:t>Learn the importance of commenting code</a:t>
            </a:r>
          </a:p>
          <a:p>
            <a:r>
              <a:rPr lang="en-US" dirty="0"/>
              <a:t>Learn what makes useful comments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C188-0189-4088-9777-3E94EAF7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B323-521F-47E4-95DD-28A8676B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in code help the author of the code remember what they were trying to accomplish. </a:t>
            </a:r>
          </a:p>
          <a:p>
            <a:r>
              <a:rPr lang="en-US" dirty="0"/>
              <a:t>You can use them to record the goals or pseudocode for the code. </a:t>
            </a:r>
          </a:p>
          <a:p>
            <a:r>
              <a:rPr lang="en-US" dirty="0"/>
              <a:t>It makes it easier to debug </a:t>
            </a:r>
          </a:p>
          <a:p>
            <a:r>
              <a:rPr lang="en-US" dirty="0"/>
              <a:t>You could use it to take notes on values </a:t>
            </a:r>
          </a:p>
          <a:p>
            <a:r>
              <a:rPr lang="en-US" dirty="0"/>
              <a:t>More importantly, comments allow someone other than the author of the code to understand the program. </a:t>
            </a:r>
          </a:p>
          <a:p>
            <a:r>
              <a:rPr lang="en-US" dirty="0"/>
              <a:t>Get into the habit of adding comments to your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AA240-7F92-4B96-A06C-3978A16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7C3A-8F2B-4421-93EA-3685E905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5290"/>
            <a:ext cx="8746864" cy="24413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Lines starting with "#" are comments </a:t>
            </a:r>
          </a:p>
          <a:p>
            <a:r>
              <a:rPr lang="en-US" dirty="0"/>
              <a:t>That line of code will not execute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This is a sample comment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Comments can be used to explain what is coming next in the code.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x=7 --&gt; comments are also useful to disable code to debug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140A-27A8-4568-99A5-646F4F7D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3290-68A6-4C47-9EC3-4A28B405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4C82-82E0-46E0-96EF-1D298377A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no multi-line comments, but we can get the same functionality by using multi line strings (""".... """)</a:t>
            </a:r>
          </a:p>
          <a:p>
            <a:pPr marL="0" indent="0">
              <a:buNone/>
            </a:pPr>
            <a:endParaRPr lang="en-US" b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This is a multi-line comment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Actually it is a string but it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 not evaluated as code.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624E-E40C-4EBA-BA45-268DC4CB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76069-2A98-45D8-9F4F-EAF2BFB7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useful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849021" cy="5082601"/>
          </a:xfrm>
        </p:spPr>
        <p:txBody>
          <a:bodyPr/>
          <a:lstStyle/>
          <a:p>
            <a:r>
              <a:rPr lang="en-US" dirty="0"/>
              <a:t>Make comments count: Comments should not repeat the contents of the block. </a:t>
            </a:r>
          </a:p>
          <a:p>
            <a:r>
              <a:rPr lang="en-US" dirty="0"/>
              <a:t>Comments can be used to summarize the code/document the pseudocode you wrote</a:t>
            </a:r>
          </a:p>
          <a:p>
            <a:r>
              <a:rPr lang="en-US" dirty="0"/>
              <a:t>Comments can be used to document values you are trying out in the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3E5A-309E-452C-B754-3213F32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912D9-A971-EA41-B4CA-8D55A3920E2E}"/>
              </a:ext>
            </a:extLst>
          </p:cNvPr>
          <p:cNvSpPr txBox="1"/>
          <p:nvPr/>
        </p:nvSpPr>
        <p:spPr>
          <a:xfrm>
            <a:off x="4548692" y="1261314"/>
            <a:ext cx="437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This program moves forward until the left color sensor sees the black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7B19F-81AD-EA40-ADBF-CBA654C4B0C9}"/>
              </a:ext>
            </a:extLst>
          </p:cNvPr>
          <p:cNvSpPr txBox="1"/>
          <p:nvPr/>
        </p:nvSpPr>
        <p:spPr>
          <a:xfrm>
            <a:off x="4548692" y="2294388"/>
            <a:ext cx="435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Pseudocode: Configure Robot, Move Straight Until Color Sensor on Port B sees black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EAD1DC-A84E-9241-8FB8-8AAD77F50A8D}"/>
              </a:ext>
            </a:extLst>
          </p:cNvPr>
          <p:cNvCxnSpPr/>
          <p:nvPr/>
        </p:nvCxnSpPr>
        <p:spPr>
          <a:xfrm>
            <a:off x="4293704" y="1351722"/>
            <a:ext cx="0" cy="455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71B939-ED76-BD45-A3A4-09944BBDB227}"/>
              </a:ext>
            </a:extLst>
          </p:cNvPr>
          <p:cNvSpPr txBox="1"/>
          <p:nvPr/>
        </p:nvSpPr>
        <p:spPr>
          <a:xfrm>
            <a:off x="4548692" y="3404129"/>
            <a:ext cx="4350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Notes: Tried 25 in previous test</a:t>
            </a:r>
          </a:p>
        </p:txBody>
      </p:sp>
    </p:spTree>
    <p:extLst>
      <p:ext uri="{BB962C8B-B14F-4D97-AF65-F5344CB8AC3E}">
        <p14:creationId xmlns:p14="http://schemas.microsoft.com/office/powerpoint/2010/main" val="378919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and 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y" id="{0D271D8B-F53F-5B41-84CE-D41B8029D3C6}" vid="{052D3922-0F1F-1845-985C-42EE8D535B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</Template>
  <TotalTime>1108</TotalTime>
  <Words>457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Courier</vt:lpstr>
      <vt:lpstr>Gill Sans MT</vt:lpstr>
      <vt:lpstr>Helvetica Neue</vt:lpstr>
      <vt:lpstr>Wingdings 2</vt:lpstr>
      <vt:lpstr>grey</vt:lpstr>
      <vt:lpstr>Commenting code</vt:lpstr>
      <vt:lpstr>Lesson Objectives</vt:lpstr>
      <vt:lpstr>Why bother with comments?</vt:lpstr>
      <vt:lpstr>Adding Comments</vt:lpstr>
      <vt:lpstr>Multi-line comments</vt:lpstr>
      <vt:lpstr>What are useful comments?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119</cp:revision>
  <dcterms:created xsi:type="dcterms:W3CDTF">2016-07-04T02:35:12Z</dcterms:created>
  <dcterms:modified xsi:type="dcterms:W3CDTF">2021-01-17T19:39:38Z</dcterms:modified>
</cp:coreProperties>
</file>