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82" r:id="rId4"/>
    <p:sldId id="283" r:id="rId5"/>
    <p:sldId id="289" r:id="rId6"/>
    <p:sldId id="284" r:id="rId7"/>
    <p:sldId id="285" r:id="rId8"/>
    <p:sldId id="286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8" d="100"/>
          <a:sy n="88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methods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782118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47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6" y="1936378"/>
            <a:ext cx="83720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86933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175260" y="4704186"/>
            <a:ext cx="56720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distance.get_distance_cm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189940" y="52140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 feature in Python that allows you to set the mode to </a:t>
            </a:r>
            <a:r>
              <a:rPr lang="en-US" sz="1600" dirty="0" err="1"/>
              <a:t>short_range</a:t>
            </a:r>
            <a:r>
              <a:rPr lang="en-US" sz="1600" dirty="0"/>
              <a:t> – increases accuracy, but decreases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189940" y="4911047"/>
            <a:ext cx="1752600" cy="30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942540" y="4693046"/>
            <a:ext cx="404744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E54-CD51-4970-B596-0038C900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sensor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133-5B34-4867-AD0B-4622DA10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get_distance_cm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short_range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get_distance_inches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short_range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get_distance_percentage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short_range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light_up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right_top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left_top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right_bottom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left_bottom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Turn on lights on sensor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light_up_all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(brightness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wait_for_distance_closer_than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(distance, unit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='cm'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short_range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wait_for_distance_farther_than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(distance, unit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='cm'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short_range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9085B-4306-4C2B-A8CB-C91C2EBB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7E090-8E7B-43F4-99EA-99C2C600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3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</a:t>
            </a:r>
            <a:r>
              <a:rPr lang="en-US" dirty="0">
                <a:latin typeface="Consolas" panose="020B0609020204030204" pitchFamily="49" charset="0"/>
              </a:rPr>
              <a:t>distance</a:t>
            </a:r>
            <a:r>
              <a:rPr lang="en-US" dirty="0"/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(20) </a:t>
            </a:r>
            <a:r>
              <a:rPr lang="en-GB" dirty="0">
                <a:solidFill>
                  <a:srgbClr val="000000"/>
                </a:solidFill>
              </a:rPr>
              <a:t>method.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Or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while distance.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get_distance_cm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20: pass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distance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or a while loop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785871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9" y="4032819"/>
            <a:ext cx="16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Distance sensor is less than 20cm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8" y="4663308"/>
            <a:ext cx="15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5B9B7-D558-4411-8119-145472541E0B}"/>
              </a:ext>
            </a:extLst>
          </p:cNvPr>
          <p:cNvSpPr txBox="1"/>
          <p:nvPr/>
        </p:nvSpPr>
        <p:spPr>
          <a:xfrm>
            <a:off x="478971" y="5290457"/>
            <a:ext cx="576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 6 can be replaced with a while loop: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while distance.</a:t>
            </a:r>
            <a:r>
              <a:rPr lang="en-US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get_distance_cm</a:t>
            </a:r>
            <a:r>
              <a:rPr lang="en-US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20: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turn the robot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1466</TotalTime>
  <Words>862</Words>
  <Application>Microsoft Macintosh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Times New Roman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Distance sensor methods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166</cp:revision>
  <dcterms:created xsi:type="dcterms:W3CDTF">2016-07-04T02:35:12Z</dcterms:created>
  <dcterms:modified xsi:type="dcterms:W3CDTF">2021-01-17T19:12:15Z</dcterms:modified>
</cp:coreProperties>
</file>