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E9F"/>
    <a:srgbClr val="FFD500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5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00" y="4176713"/>
            <a:ext cx="5740400" cy="590550"/>
          </a:xfrm>
        </p:spPr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5494274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Functions</a:t>
            </a:r>
          </a:p>
          <a:p>
            <a:r>
              <a:rPr lang="en-US" dirty="0"/>
              <a:t>Note: Force Sensor does not come with Robot Inventor. However, the python environment for Robot Inventor does support the sensor.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89E96-BF46-450B-A761-9897BD474A76}"/>
              </a:ext>
            </a:extLst>
          </p:cNvPr>
          <p:cNvSpPr txBox="1"/>
          <p:nvPr/>
        </p:nvSpPr>
        <p:spPr>
          <a:xfrm>
            <a:off x="2523701" y="4023643"/>
            <a:ext cx="65764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get_force_newton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get_force_percentage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08BD9-DA71-4F5E-B388-5BBA3CAAAC0D}"/>
              </a:ext>
            </a:extLst>
          </p:cNvPr>
          <p:cNvSpPr txBox="1"/>
          <p:nvPr/>
        </p:nvSpPr>
        <p:spPr>
          <a:xfrm>
            <a:off x="2338017" y="3668551"/>
            <a:ext cx="498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methods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509736" cy="5082601"/>
          </a:xfrm>
        </p:spPr>
        <p:txBody>
          <a:bodyPr>
            <a:normAutofit/>
          </a:bodyPr>
          <a:lstStyle/>
          <a:p>
            <a:r>
              <a:rPr lang="en-US" dirty="0"/>
              <a:t>Just like with motors, the force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modes of the force sensor	</a:t>
            </a:r>
          </a:p>
          <a:p>
            <a:r>
              <a:rPr lang="en-US" dirty="0"/>
              <a:t>The two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71A1-C4F6-419D-8368-C0DFB681D7C6}"/>
              </a:ext>
            </a:extLst>
          </p:cNvPr>
          <p:cNvSpPr txBox="1"/>
          <p:nvPr/>
        </p:nvSpPr>
        <p:spPr>
          <a:xfrm>
            <a:off x="1479176" y="4455559"/>
            <a:ext cx="54630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Waiting until pressed/released: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force.wait_until_re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leased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o</a:t>
            </a:r>
            <a:r>
              <a:rPr lang="en-US" sz="1600" b="0" i="1" dirty="0">
                <a:solidFill>
                  <a:srgbClr val="000000"/>
                </a:solidFill>
                <a:effectLst/>
              </a:rPr>
              <a:t>r using while loops...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 (not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()): pass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()): pass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A66D-B1DD-418F-B271-762EF2FA271E}"/>
              </a:ext>
            </a:extLst>
          </p:cNvPr>
          <p:cNvSpPr txBox="1"/>
          <p:nvPr/>
        </p:nvSpPr>
        <p:spPr>
          <a:xfrm>
            <a:off x="88409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9573-C587-4CF2-A044-74E4B84B9630}"/>
              </a:ext>
            </a:extLst>
          </p:cNvPr>
          <p:cNvSpPr txBox="1"/>
          <p:nvPr/>
        </p:nvSpPr>
        <p:spPr>
          <a:xfrm>
            <a:off x="3561954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F5F47-E37E-47D8-B2A7-81FD980165F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42831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1DFA6-2822-4F91-A74D-2C0E588600B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4961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You will use the </a:t>
            </a:r>
            <a:r>
              <a:rPr lang="en-US" dirty="0" err="1"/>
              <a:t>wait_until_pressed</a:t>
            </a:r>
            <a:r>
              <a:rPr lang="en-US" dirty="0"/>
              <a:t>() method for this challenge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force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wait_until_pressed</a:t>
            </a:r>
            <a:r>
              <a:rPr lang="en-US" b="1" dirty="0"/>
              <a:t>() function</a:t>
            </a:r>
            <a:r>
              <a:rPr lang="en-US" dirty="0"/>
              <a:t> 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2487B1-F419-4704-9D88-26C475399891}"/>
              </a:ext>
            </a:extLst>
          </p:cNvPr>
          <p:cNvSpPr txBox="1"/>
          <p:nvPr/>
        </p:nvSpPr>
        <p:spPr>
          <a:xfrm>
            <a:off x="311192" y="2712309"/>
            <a:ext cx="63944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3 lines set the movement motors, the stop action, and the default speed.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6418729" y="3327502"/>
            <a:ext cx="1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3489582" y="4222986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4818100" y="4628218"/>
            <a:ext cx="43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Force Sensor is pressed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85E71-5A55-4192-A19B-0FD29EB1E00D}"/>
              </a:ext>
            </a:extLst>
          </p:cNvPr>
          <p:cNvSpPr txBox="1"/>
          <p:nvPr/>
        </p:nvSpPr>
        <p:spPr>
          <a:xfrm>
            <a:off x="3370918" y="4982050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1438</TotalTime>
  <Words>620</Words>
  <Application>Microsoft Macintosh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186</cp:revision>
  <dcterms:created xsi:type="dcterms:W3CDTF">2016-07-04T02:35:12Z</dcterms:created>
  <dcterms:modified xsi:type="dcterms:W3CDTF">2021-01-17T19:13:04Z</dcterms:modified>
</cp:coreProperties>
</file>