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8"/>
  </p:notesMasterIdLst>
  <p:handoutMasterIdLst>
    <p:handoutMasterId r:id="rId9"/>
  </p:handoutMasterIdLst>
  <p:sldIdLst>
    <p:sldId id="275" r:id="rId2"/>
    <p:sldId id="257" r:id="rId3"/>
    <p:sldId id="301" r:id="rId4"/>
    <p:sldId id="302" r:id="rId5"/>
    <p:sldId id="303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17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DE3A42FA-2296-1E4A-8DCF-B5AEABAA53C0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B3878E6-791A-BC41-BCE3-34F6A55FD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5BB690-A777-424A-8371-91E0CD37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28356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D4D8583-9B34-BA42-B280-753A78BD4F18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409287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0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8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4378A2-203B-A942-A9B6-0124D68EC80F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0D94FD-DCB2-6141-B6A7-D4BB167EB1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4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42669-FD2B-654F-B278-277C9B48C098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0FFE4C9-1AD0-7449-B4B6-348CEF62495C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5E33C-9899-494A-B63F-EEB7F713F6E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14DBE70-CEF7-8540-8F9A-689E282C3FFA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68461F-FD79-924E-9B22-39BEBDB28543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410C6BC-01E3-6C46-8E36-61251682681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0B5DDB-CCAD-EE47-B011-1E853B02B15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4A96022-ED63-F540-92BC-4128DE6E21B9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C5ED0C-312E-CB4E-BF91-E2A31FB55D4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2431A-A73D-4F4B-90FF-5815EC0414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915688-7D1C-504A-9159-63B1F4B8B161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58BDDD1-34EA-4A45-86C7-5A1A2CC9B466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299468-57B4-4442-B655-21089C6F190D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990675B-9C71-0749-8DD8-C582726A4F9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FB6DE-6224-4B4F-B87B-3A28AC60E35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768EA-8DDF-494C-8DF9-1139F5FD85DA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D0F5A-6AA2-8A48-ABEE-BA1DFFF7606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732D94-4A82-DC4D-9DA4-170AA7BE7C39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6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4AA1D-8BE0-D643-B4EA-AA94440AE617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C3025B-9C56-704B-9097-C9741E44AEA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65" r:id="rId16"/>
    <p:sldLayoutId id="2147483766" r:id="rId17"/>
    <p:sldLayoutId id="2147483767" r:id="rId18"/>
    <p:sldLayoutId id="2147483768" r:id="rId1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Custom Libraries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input your own libraries of functions in your </a:t>
            </a:r>
            <a:r>
              <a:rPr lang="en-US" dirty="0" err="1"/>
              <a:t>MicroPython</a:t>
            </a:r>
            <a:r>
              <a:rPr lang="en-US" dirty="0"/>
              <a:t>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You do not have to copy and paste functions that you create into every program that you write. You can just import your functions into each program.</a:t>
            </a:r>
          </a:p>
          <a:p>
            <a:r>
              <a:rPr lang="en-US" dirty="0"/>
              <a:t>When you make a change to your functions, you do not need to change it in every program. You can just change it in the library.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E2FC-6093-4925-ACD7-A84D2A4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Creating the Function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4FD4A-AA86-4A74-A1BF-3EE6D68A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file</a:t>
            </a:r>
          </a:p>
          <a:p>
            <a:r>
              <a:rPr lang="en-US" dirty="0"/>
              <a:t>This project will contain your library of functions.</a:t>
            </a:r>
          </a:p>
          <a:p>
            <a:r>
              <a:rPr lang="en-US" dirty="0"/>
              <a:t>In this example, we will create two simple functions. One that shows a left arrow on the light matrix, and one that shows a left arrow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'ARROW_E'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hub.light_matrix.show_image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'ARROW_W'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/>
              <a:t>Download the project to a slot on the hub and remember what slot you chose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74486-438C-49E8-BC6E-36A5946EA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06B26-15DF-4709-AFCC-B9697D0C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3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0B24-D68F-4809-9ABE-0FC2419C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Importing the Library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274-F3E8-4AC7-819B-B124D8F5F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Create a second program and copy this function into it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sys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slots"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slots =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"/projects/"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"rt"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program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os.remove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"/importFile.py"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"/importFile.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"w+"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sys.modules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"from </a:t>
            </a:r>
            <a:r>
              <a:rPr lang="en-US" b="0" dirty="0" err="1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D8009B"/>
                </a:solidFill>
                <a:effectLst/>
                <a:latin typeface="Consolas" panose="020B0609020204030204" pitchFamily="49" charset="0"/>
              </a:rPr>
              <a:t> import *"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If you type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importFile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slotid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XXX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and type the slot that you saved the other project to, your functions from the other project will be imported into this project.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try running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chemeClr val="tx1"/>
                </a:solidFill>
                <a:effectLst/>
              </a:rPr>
              <a:t>, the code should work properly.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0B439-D7C8-4BA2-971D-EB703486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901F5-B4D2-46BF-8269-175645A7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7139E-93EA-4E6A-81D6-C893299171CB}"/>
              </a:ext>
            </a:extLst>
          </p:cNvPr>
          <p:cNvSpPr txBox="1"/>
          <p:nvPr/>
        </p:nvSpPr>
        <p:spPr>
          <a:xfrm>
            <a:off x="1927410" y="1629472"/>
            <a:ext cx="6454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</a:t>
            </a:r>
            <a:r>
              <a:rPr lang="en-US" sz="1600" u="sng" dirty="0" err="1">
                <a:solidFill>
                  <a:schemeClr val="accent6"/>
                </a:solidFill>
              </a:rPr>
              <a:t>os</a:t>
            </a:r>
            <a:r>
              <a:rPr lang="en-US" sz="1600" u="sng" dirty="0">
                <a:solidFill>
                  <a:schemeClr val="accent6"/>
                </a:solidFill>
              </a:rPr>
              <a:t> and system libraries to manage files and modules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EFC77-67C0-4278-AF36-C2A006FDF68B}"/>
              </a:ext>
            </a:extLst>
          </p:cNvPr>
          <p:cNvSpPr txBox="1"/>
          <p:nvPr/>
        </p:nvSpPr>
        <p:spPr>
          <a:xfrm>
            <a:off x="4345152" y="2062351"/>
            <a:ext cx="31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Reads the mapping of slots to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BD497-AA24-42FE-A18C-BEC9BC41CE20}"/>
              </a:ext>
            </a:extLst>
          </p:cNvPr>
          <p:cNvSpPr txBox="1"/>
          <p:nvPr/>
        </p:nvSpPr>
        <p:spPr>
          <a:xfrm>
            <a:off x="2686383" y="2718766"/>
            <a:ext cx="549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Loads the slot that you requested into the variable “program”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039B6-8335-43B5-A423-5C0153987679}"/>
              </a:ext>
            </a:extLst>
          </p:cNvPr>
          <p:cNvSpPr txBox="1"/>
          <p:nvPr/>
        </p:nvSpPr>
        <p:spPr>
          <a:xfrm>
            <a:off x="3521899" y="3283118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Deletes the temporary file importFile.py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93AE-9E19-49FD-A782-ED056752E8E8}"/>
              </a:ext>
            </a:extLst>
          </p:cNvPr>
          <p:cNvSpPr txBox="1"/>
          <p:nvPr/>
        </p:nvSpPr>
        <p:spPr>
          <a:xfrm>
            <a:off x="4095864" y="4297526"/>
            <a:ext cx="3640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Copies your library into the temp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5396A-8D06-48FE-9776-2E134554417D}"/>
              </a:ext>
            </a:extLst>
          </p:cNvPr>
          <p:cNvSpPr txBox="1"/>
          <p:nvPr/>
        </p:nvSpPr>
        <p:spPr>
          <a:xfrm>
            <a:off x="3885300" y="4921512"/>
            <a:ext cx="397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Unloads any previous version of your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0F53-7A86-48D5-B67E-D7D6FE7F5251}"/>
              </a:ext>
            </a:extLst>
          </p:cNvPr>
          <p:cNvSpPr txBox="1"/>
          <p:nvPr/>
        </p:nvSpPr>
        <p:spPr>
          <a:xfrm>
            <a:off x="3885300" y="5206944"/>
            <a:ext cx="1461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chemeClr val="accent6"/>
                </a:solidFill>
              </a:rPr>
              <a:t>Imports library</a:t>
            </a:r>
          </a:p>
        </p:txBody>
      </p:sp>
    </p:spTree>
    <p:extLst>
      <p:ext uri="{BB962C8B-B14F-4D97-AF65-F5344CB8AC3E}">
        <p14:creationId xmlns:p14="http://schemas.microsoft.com/office/powerpoint/2010/main" val="16013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</a:t>
            </a:r>
            <a:r>
              <a:rPr lang="en-US" sz="1600"/>
              <a:t>for Prime </a:t>
            </a:r>
            <a:r>
              <a:rPr lang="en-US" sz="1600" dirty="0"/>
              <a:t>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Copyright © 2021 Prime Lessons (primelessons.org) CC-BY-NC-SA.  (Last edit: 01/17/2021)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y" id="{0D271D8B-F53F-5B41-84CE-D41B8029D3C6}" vid="{052D3922-0F1F-1845-985C-42EE8D535B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</Template>
  <TotalTime>1843</TotalTime>
  <Words>661</Words>
  <Application>Microsoft Macintosh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Gill Sans MT</vt:lpstr>
      <vt:lpstr>Helvetica Neue</vt:lpstr>
      <vt:lpstr>Wingdings 2</vt:lpstr>
      <vt:lpstr>grey</vt:lpstr>
      <vt:lpstr>Importing Custom Libraries</vt:lpstr>
      <vt:lpstr>Lesson Objectives</vt:lpstr>
      <vt:lpstr>Why Is This Useful</vt:lpstr>
      <vt:lpstr>Step 1: Creating the Function Library</vt:lpstr>
      <vt:lpstr>Step 2: Importing the Library 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183</cp:revision>
  <dcterms:created xsi:type="dcterms:W3CDTF">2016-07-04T02:35:12Z</dcterms:created>
  <dcterms:modified xsi:type="dcterms:W3CDTF">2021-01-17T19:40:50Z</dcterms:modified>
</cp:coreProperties>
</file>