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87" r:id="rId3"/>
    <p:sldId id="283" r:id="rId4"/>
    <p:sldId id="284" r:id="rId5"/>
    <p:sldId id="271" r:id="rId6"/>
    <p:sldId id="288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4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1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7B99B80-46EA-1347-8551-9F09C1B3345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828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0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863F6C-CFD6-6148-987F-E1B27F96934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0A325-6579-AC44-B9E9-88B3602ECD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A688CF-3106-784A-B7D5-BDAE45D0AA9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E2ADD6-DBA6-0346-9BBF-FE2D630BC78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60763-506B-3B4A-8343-EFEC109A97E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F227F-B62D-084B-8483-D0ECC5F7EF7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43DDB-FF95-4D44-A5A6-32E3B4D0029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E6C50-80A0-FC48-8D35-02565BFB654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37523-70EA-714D-8DF4-DB696333E46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7DCD49-09A6-8043-9E2A-129BE82864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3C1490-BF81-2C42-8ADD-8526816D9B7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HUB &amp; software (PYTHON)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FCCC-EADD-DB4B-A4D0-77237CF9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DC54-AB6A-6D43-8E0B-C333C3E8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020923"/>
            <a:ext cx="3352851" cy="460194"/>
          </a:xfrm>
        </p:spPr>
        <p:txBody>
          <a:bodyPr/>
          <a:lstStyle/>
          <a:p>
            <a:r>
              <a:rPr lang="en-US" dirty="0"/>
              <a:t>Select Python from the pop-up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0F11-8E21-6549-82EC-BC706E90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E9546-FD54-7748-A504-7D9FC54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23169-DA86-A140-B682-2A7A3234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7"/>
          <a:stretch/>
        </p:blipFill>
        <p:spPr>
          <a:xfrm>
            <a:off x="282582" y="2612657"/>
            <a:ext cx="3044698" cy="2503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AB0AF-159B-5F45-AC70-17006E76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94" y="2612657"/>
            <a:ext cx="3747286" cy="264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9592E-2F11-7C4D-8D83-241CAADF0ABA}"/>
              </a:ext>
            </a:extLst>
          </p:cNvPr>
          <p:cNvSpPr txBox="1">
            <a:spLocks/>
          </p:cNvSpPr>
          <p:nvPr/>
        </p:nvSpPr>
        <p:spPr>
          <a:xfrm>
            <a:off x="4958994" y="2020923"/>
            <a:ext cx="3352851" cy="46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the three dots to change the file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3B305-188A-A14C-B235-E38CCEC43AD7}"/>
              </a:ext>
            </a:extLst>
          </p:cNvPr>
          <p:cNvSpPr/>
          <p:nvPr/>
        </p:nvSpPr>
        <p:spPr>
          <a:xfrm>
            <a:off x="6832637" y="2696279"/>
            <a:ext cx="33739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Canvas</a:t>
            </a:r>
          </a:p>
        </p:txBody>
      </p:sp>
      <p:pic>
        <p:nvPicPr>
          <p:cNvPr id="22" name="Content Placeholder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4BD56A-07BB-3B4B-A82B-E0C16AB8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5" y="1225738"/>
            <a:ext cx="5842817" cy="5083175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01/17/2021)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16DD9-A616-41E4-82C9-E73E48206243}"/>
              </a:ext>
            </a:extLst>
          </p:cNvPr>
          <p:cNvSpPr txBox="1"/>
          <p:nvPr/>
        </p:nvSpPr>
        <p:spPr>
          <a:xfrm>
            <a:off x="287960" y="3774965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Programming Canvas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ACD9-B0F3-4B32-BB55-019CE25CECB3}"/>
              </a:ext>
            </a:extLst>
          </p:cNvPr>
          <p:cNvSpPr txBox="1"/>
          <p:nvPr/>
        </p:nvSpPr>
        <p:spPr>
          <a:xfrm>
            <a:off x="4432093" y="5144755"/>
            <a:ext cx="1501141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Knowledge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043B9-94D1-4359-9283-FAEE964DE11C}"/>
              </a:ext>
            </a:extLst>
          </p:cNvPr>
          <p:cNvSpPr/>
          <p:nvPr/>
        </p:nvSpPr>
        <p:spPr>
          <a:xfrm>
            <a:off x="197068" y="1408581"/>
            <a:ext cx="380931" cy="445014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F7785C-6EA1-49F2-8B65-0D8BBC2C32FC}"/>
              </a:ext>
            </a:extLst>
          </p:cNvPr>
          <p:cNvCxnSpPr>
            <a:cxnSpLocks/>
          </p:cNvCxnSpPr>
          <p:nvPr/>
        </p:nvCxnSpPr>
        <p:spPr>
          <a:xfrm>
            <a:off x="629347" y="1445854"/>
            <a:ext cx="1801580" cy="9742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705BF-6A65-4DEB-B1DD-0406EBDE6949}"/>
              </a:ext>
            </a:extLst>
          </p:cNvPr>
          <p:cNvCxnSpPr>
            <a:cxnSpLocks/>
          </p:cNvCxnSpPr>
          <p:nvPr/>
        </p:nvCxnSpPr>
        <p:spPr>
          <a:xfrm>
            <a:off x="613690" y="1909771"/>
            <a:ext cx="1809063" cy="18282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5B5BA-5CD4-4495-876D-CE19E0AD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27" y="2420058"/>
            <a:ext cx="1744422" cy="135490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0C2887-9BB2-40E9-ACBF-F6886FCEB7E4}"/>
              </a:ext>
            </a:extLst>
          </p:cNvPr>
          <p:cNvSpPr/>
          <p:nvPr/>
        </p:nvSpPr>
        <p:spPr>
          <a:xfrm>
            <a:off x="4958994" y="5897132"/>
            <a:ext cx="330411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63EDE-EE21-448E-A01D-625CAF340FE0}"/>
              </a:ext>
            </a:extLst>
          </p:cNvPr>
          <p:cNvSpPr txBox="1"/>
          <p:nvPr/>
        </p:nvSpPr>
        <p:spPr>
          <a:xfrm>
            <a:off x="2436658" y="2143059"/>
            <a:ext cx="1746865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Hub Dashboard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6014372" y="1234758"/>
            <a:ext cx="2970136" cy="3909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Knowledge Base: </a:t>
            </a:r>
            <a:r>
              <a:rPr lang="en-US" dirty="0" err="1"/>
              <a:t>MicroPython</a:t>
            </a:r>
            <a:r>
              <a:rPr lang="en-US" dirty="0"/>
              <a:t> Tips</a:t>
            </a:r>
          </a:p>
          <a:p>
            <a:r>
              <a:rPr lang="en-US" dirty="0"/>
              <a:t>Programming Canvas: The main programming canvas is where you will create each program (called ‘Project’)</a:t>
            </a:r>
          </a:p>
          <a:p>
            <a:r>
              <a:rPr lang="en-US" dirty="0"/>
              <a:t>The Connect Icon lets you access the Hub Dashboard</a:t>
            </a:r>
          </a:p>
          <a:p>
            <a:r>
              <a:rPr lang="en-US" dirty="0"/>
              <a:t>Stop/Play Icon lets you pick which slot to download the code to and run your code</a:t>
            </a:r>
          </a:p>
          <a:p>
            <a:r>
              <a:rPr lang="en-US" dirty="0"/>
              <a:t>Console: Anything you print as well as errors will show up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E7AAA-918F-4251-9BF1-E6FEEC4D6922}"/>
              </a:ext>
            </a:extLst>
          </p:cNvPr>
          <p:cNvSpPr txBox="1"/>
          <p:nvPr/>
        </p:nvSpPr>
        <p:spPr>
          <a:xfrm>
            <a:off x="4894699" y="5613915"/>
            <a:ext cx="111967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Stop and Play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16387-5C75-44BF-AC57-CFBDB656838D}"/>
              </a:ext>
            </a:extLst>
          </p:cNvPr>
          <p:cNvSpPr/>
          <p:nvPr/>
        </p:nvSpPr>
        <p:spPr>
          <a:xfrm>
            <a:off x="5289405" y="5897132"/>
            <a:ext cx="657304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2BAF3-7288-1B4C-BED9-F72A22BF2FD5}"/>
              </a:ext>
            </a:extLst>
          </p:cNvPr>
          <p:cNvSpPr txBox="1"/>
          <p:nvPr/>
        </p:nvSpPr>
        <p:spPr>
          <a:xfrm>
            <a:off x="212865" y="5144756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Console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210D68-10FF-43DB-816B-235E8839008D}"/>
              </a:ext>
            </a:extLst>
          </p:cNvPr>
          <p:cNvCxnSpPr>
            <a:cxnSpLocks/>
          </p:cNvCxnSpPr>
          <p:nvPr/>
        </p:nvCxnSpPr>
        <p:spPr>
          <a:xfrm flipV="1">
            <a:off x="1824113" y="4975197"/>
            <a:ext cx="1038225" cy="33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F9A4A-ADC5-4FC9-8D1E-8219CCBD9D4E}"/>
              </a:ext>
            </a:extLst>
          </p:cNvPr>
          <p:cNvSpPr/>
          <p:nvPr/>
        </p:nvSpPr>
        <p:spPr>
          <a:xfrm>
            <a:off x="2915254" y="4667249"/>
            <a:ext cx="380931" cy="247129"/>
          </a:xfrm>
          <a:prstGeom prst="rect">
            <a:avLst/>
          </a:prstGeom>
          <a:noFill/>
          <a:ln w="28575" cmpd="sng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E428-A34B-44C1-AD8A-DA68676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B8D2-BA30-49BD-B4DA-E139B2B0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44472" cy="5082601"/>
          </a:xfrm>
        </p:spPr>
        <p:txBody>
          <a:bodyPr>
            <a:normAutofit fontScale="92500"/>
          </a:bodyPr>
          <a:lstStyle/>
          <a:p>
            <a:r>
              <a:rPr lang="en-US" dirty="0"/>
              <a:t>You must connect your Hub to access this section</a:t>
            </a:r>
          </a:p>
          <a:p>
            <a:r>
              <a:rPr lang="en-US" dirty="0"/>
              <a:t>This section is very useful for:</a:t>
            </a:r>
          </a:p>
          <a:p>
            <a:pPr lvl="1"/>
            <a:r>
              <a:rPr lang="en-US" dirty="0"/>
              <a:t>Checking battery level</a:t>
            </a:r>
          </a:p>
          <a:p>
            <a:pPr lvl="1"/>
            <a:r>
              <a:rPr lang="en-US" dirty="0"/>
              <a:t>Hub OS version</a:t>
            </a:r>
          </a:p>
          <a:p>
            <a:pPr lvl="1"/>
            <a:r>
              <a:rPr lang="en-US" dirty="0"/>
              <a:t>Gyro Sensor Values</a:t>
            </a:r>
          </a:p>
          <a:p>
            <a:pPr lvl="1"/>
            <a:r>
              <a:rPr lang="en-US" dirty="0"/>
              <a:t>See which motors and sensors are connected</a:t>
            </a:r>
          </a:p>
          <a:p>
            <a:pPr lvl="1"/>
            <a:r>
              <a:rPr lang="en-US" dirty="0"/>
              <a:t>Get real time values from the motors and sensors</a:t>
            </a:r>
          </a:p>
          <a:p>
            <a:r>
              <a:rPr lang="en-US" dirty="0"/>
              <a:t>You can also rename your Hub in this panel by clicking on the three dots (…)</a:t>
            </a:r>
          </a:p>
          <a:p>
            <a:r>
              <a:rPr lang="en-US" dirty="0"/>
              <a:t>The Manage Programs has a list of all programs on the Hub (maximum of 20). Use this section to change the order of the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1FDE9-2913-4DA4-BF4B-E018E63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19473B-3381-410B-9EAB-34042C60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D9D58-FF47-471D-A89A-6A6F1408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38" y="1228155"/>
            <a:ext cx="3490866" cy="271138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5F645-480D-42A8-9EC8-71B887C2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24" y="4275095"/>
            <a:ext cx="4221480" cy="1196340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1AFF349-54E3-4736-8E90-86DDBF22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12" y="353056"/>
            <a:ext cx="629712" cy="6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5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BAAAB5-B6E0-E742-9B31-DC2DAAEA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216472"/>
            <a:ext cx="4870585" cy="366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D28C5-E7CA-493B-858B-7A19FE3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3" y="3998955"/>
            <a:ext cx="3186256" cy="2229746"/>
          </a:xfrm>
          <a:prstGeom prst="rect">
            <a:avLst/>
          </a:prstGeom>
          <a:ln>
            <a:solidFill>
              <a:srgbClr val="FFD5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brick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6952" y="1242219"/>
            <a:ext cx="3567555" cy="2756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To connect over Bluetooth, click the connect icon in the software.</a:t>
            </a:r>
          </a:p>
          <a:p>
            <a:r>
              <a:rPr lang="en-US" dirty="0"/>
              <a:t>Enable Bluetooth by pressing the Bluetooth button on the brick.</a:t>
            </a:r>
          </a:p>
          <a:p>
            <a:r>
              <a:rPr lang="en-US" dirty="0"/>
              <a:t>Your brick will show up in the list at the bottom. Click connect on your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4125" y="135125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29766" y="1351259"/>
            <a:ext cx="3587063" cy="264769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04125" y="1663874"/>
            <a:ext cx="726449" cy="235671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2248160" y="5903537"/>
            <a:ext cx="551081" cy="325164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73BA-AA10-7047-9FE3-6104AB99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834B-016E-1A4D-A45A-E65EDE2F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Python programs will begin with the following code by default</a:t>
            </a:r>
          </a:p>
          <a:p>
            <a:r>
              <a:rPr lang="en-US" dirty="0"/>
              <a:t>Generally, keep lines 1-4 in all programs</a:t>
            </a:r>
          </a:p>
          <a:p>
            <a:r>
              <a:rPr lang="en-US" dirty="0"/>
              <a:t>The imports will allow you to use the sensors/motors/etc. in </a:t>
            </a:r>
            <a:r>
              <a:rPr lang="en-US"/>
              <a:t>your programs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326CF-A2CB-7C47-9630-6BAD9BB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58D8-B7EC-A64D-AFCD-080CADD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C2B793-46CE-F54B-813A-952E4B11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839731"/>
            <a:ext cx="8831580" cy="1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1304</TotalTime>
  <Words>467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grey</vt:lpstr>
      <vt:lpstr>Introduction to  HUB &amp; software (PYTHON)</vt:lpstr>
      <vt:lpstr>CREATING A PYTHON PROJECT</vt:lpstr>
      <vt:lpstr>Programming Canvas</vt:lpstr>
      <vt:lpstr>HUB DASHBOARD</vt:lpstr>
      <vt:lpstr>Connecting to brick</vt:lpstr>
      <vt:lpstr>DEFAULT PYTHON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124</cp:revision>
  <dcterms:created xsi:type="dcterms:W3CDTF">2016-07-04T02:35:12Z</dcterms:created>
  <dcterms:modified xsi:type="dcterms:W3CDTF">2021-01-17T19:37:47Z</dcterms:modified>
</cp:coreProperties>
</file>