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79" r:id="rId4"/>
    <p:sldId id="289" r:id="rId5"/>
    <p:sldId id="290" r:id="rId6"/>
    <p:sldId id="280" r:id="rId7"/>
    <p:sldId id="291" r:id="rId8"/>
    <p:sldId id="281" r:id="rId9"/>
    <p:sldId id="292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32" d="100"/>
          <a:sy n="132" d="100"/>
        </p:scale>
        <p:origin x="9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7D0420A-5C27-034F-8D9E-B9AD06EED4EC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2572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0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3251D-0DBD-F647-AA59-CD182C5629A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7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010310-7970-ED4A-B3B8-0AA6B827CD3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89A4E0-1887-CC4D-9696-D28F96C2B452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5BE49-7D6C-314C-B5BF-6BAB9665255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06002-B640-3C45-B89C-D9A4BDD0784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2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83CFD-CE6D-A742-8785-E56159B4236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6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2EAAA6-DD1A-B54C-955E-92D10893B30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4E094-0CCB-6E47-BBD7-7FE46B207E8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6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8E48E-F7F7-0249-BD1F-E7A74A4E550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51F745-56C1-BA4A-9395-80C039DFE37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2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2E1D49-8C99-254A-AD4C-E013E3F1C0F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Light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</a:t>
            </a:r>
            <a:r>
              <a:rPr lang="en-US" sz="1600"/>
              <a:t>Sanjay and Arvind </a:t>
            </a:r>
            <a:r>
              <a:rPr lang="en-US" sz="1600" dirty="0"/>
              <a:t>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program the LED lights on the Hub</a:t>
            </a:r>
          </a:p>
          <a:p>
            <a:r>
              <a:rPr lang="en-US" dirty="0"/>
              <a:t>Learn how to turn on the lights of the Distance Sensor</a:t>
            </a:r>
          </a:p>
          <a:p>
            <a:r>
              <a:rPr lang="en-US" dirty="0"/>
              <a:t>Learn how to display sensor values to the LED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Light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You can display a predefined image to the Light Matrix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image, 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The list of images you can display can be found in the Knowledge Base under this command.</a:t>
            </a:r>
          </a:p>
          <a:p>
            <a:r>
              <a:rPr lang="en-US" dirty="0"/>
              <a:t>You can also set the brightness of specific pixels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hub.light_matrix.set_pixel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 y, brightness=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You can write text to the Light Matrix (the letters will scroll by)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Finally, you can turn off all the pixels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Distance Sensor 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To use the Distance Sensor, it must first be initialized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distance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 can light up all of the Distance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Sensor lights (there are 4 separate lights) with the following methods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light_up_all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can also set the brightness of each of the four lights separately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right_bottom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left_bottom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the Status Light (center button)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You can turn the status light on and choose a color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color=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White is the default color.  The possible inputs are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34343"/>
                </a:solidFill>
                <a:effectLst/>
                <a:latin typeface="LEGO"/>
              </a:rPr>
              <a:t>	"azure","black","blue","cyan","green","orange","pink","red","violet","yellow","white"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You can turn the light o</a:t>
            </a:r>
            <a:r>
              <a:rPr lang="en-GB" dirty="0">
                <a:solidFill>
                  <a:srgbClr val="000000"/>
                </a:solidFill>
              </a:rPr>
              <a:t>ff completely as well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light up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Write “Hello World” using the light matrix</a:t>
            </a:r>
          </a:p>
          <a:p>
            <a:r>
              <a:rPr lang="en-US" dirty="0"/>
              <a:t>Then display a Happy Face for 4 seconds</a:t>
            </a:r>
          </a:p>
          <a:p>
            <a:r>
              <a:rPr lang="en-US" dirty="0"/>
              <a:t>Light up all the lights around the left “eye” of the Distance Sensor</a:t>
            </a:r>
          </a:p>
          <a:p>
            <a:r>
              <a:rPr lang="en-US" dirty="0"/>
              <a:t>Change the Center Button Light to a color of your choice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61FD-FB35-EC46-AF2C-5A7D898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3CBE-41F1-F442-91F4-253B3B88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time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distance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DistanceSensor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009B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hub.light_matrix.write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009B"/>
                </a:solidFill>
                <a:latin typeface="Consolas" panose="020B0609020204030204" pitchFamily="49" charset="0"/>
              </a:rPr>
              <a:t>'Hello World'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hub.light_matrix.show_image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009B"/>
                </a:solidFill>
                <a:latin typeface="Consolas" panose="020B0609020204030204" pitchFamily="49" charset="0"/>
              </a:rPr>
              <a:t>'HAPPY’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time.sleep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hub.light_matrix.off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distance.light_up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7D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7D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7D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7D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hub.status_light.on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8009B"/>
                </a:solidFill>
                <a:latin typeface="Consolas" panose="020B0609020204030204" pitchFamily="49" charset="0"/>
              </a:rPr>
              <a:t>'violet'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CD6F1-E241-FB43-A1BE-D4519A49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B3BE4-D4F8-3240-80CE-F8B4CFE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8A6F3-AAE0-B747-B239-5F8EF30103A4}"/>
              </a:ext>
            </a:extLst>
          </p:cNvPr>
          <p:cNvSpPr txBox="1"/>
          <p:nvPr/>
        </p:nvSpPr>
        <p:spPr>
          <a:xfrm>
            <a:off x="4990397" y="2805001"/>
            <a:ext cx="487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Hello World will scroll through the Light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78315-5373-1C4C-9E52-8172E8DCF10F}"/>
              </a:ext>
            </a:extLst>
          </p:cNvPr>
          <p:cNvSpPr txBox="1"/>
          <p:nvPr/>
        </p:nvSpPr>
        <p:spPr>
          <a:xfrm>
            <a:off x="4909637" y="3159599"/>
            <a:ext cx="22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Display a happy 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EC3C9-62C1-D347-B11D-B636A8226D05}"/>
              </a:ext>
            </a:extLst>
          </p:cNvPr>
          <p:cNvSpPr txBox="1"/>
          <p:nvPr/>
        </p:nvSpPr>
        <p:spPr>
          <a:xfrm>
            <a:off x="4561993" y="4353435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Light up the Distance Sensor’s left “eyes”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96271-D96A-C243-86C1-544BDF20629D}"/>
              </a:ext>
            </a:extLst>
          </p:cNvPr>
          <p:cNvSpPr txBox="1"/>
          <p:nvPr/>
        </p:nvSpPr>
        <p:spPr>
          <a:xfrm>
            <a:off x="4051540" y="4808550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Make the center button violet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0AC05-1820-7241-B9C8-C69616B5B33E}"/>
              </a:ext>
            </a:extLst>
          </p:cNvPr>
          <p:cNvSpPr txBox="1"/>
          <p:nvPr/>
        </p:nvSpPr>
        <p:spPr>
          <a:xfrm>
            <a:off x="4137457" y="2336293"/>
            <a:ext cx="301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Initialize the Distance 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F2D51-31CD-E34E-B451-ED0E0C3D08BB}"/>
              </a:ext>
            </a:extLst>
          </p:cNvPr>
          <p:cNvSpPr txBox="1"/>
          <p:nvPr/>
        </p:nvSpPr>
        <p:spPr>
          <a:xfrm>
            <a:off x="2113400" y="3579159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Wait for 4 seconds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3398D-8F85-8D42-A6D4-9E0CE399198A}"/>
              </a:ext>
            </a:extLst>
          </p:cNvPr>
          <p:cNvSpPr txBox="1"/>
          <p:nvPr/>
        </p:nvSpPr>
        <p:spPr>
          <a:xfrm>
            <a:off x="3063508" y="4001288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Turn lights off</a:t>
            </a:r>
          </a:p>
        </p:txBody>
      </p:sp>
    </p:spTree>
    <p:extLst>
      <p:ext uri="{BB962C8B-B14F-4D97-AF65-F5344CB8AC3E}">
        <p14:creationId xmlns:p14="http://schemas.microsoft.com/office/powerpoint/2010/main" val="357523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Displaying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74" y="1715360"/>
            <a:ext cx="8767036" cy="4027894"/>
          </a:xfrm>
        </p:spPr>
        <p:txBody>
          <a:bodyPr>
            <a:normAutofit/>
          </a:bodyPr>
          <a:lstStyle/>
          <a:p>
            <a:r>
              <a:rPr lang="en-US" sz="2000" dirty="0"/>
              <a:t>How hard am I pushing the Force Sensor?</a:t>
            </a:r>
          </a:p>
          <a:p>
            <a:r>
              <a:rPr lang="en-US" sz="2000" dirty="0"/>
              <a:t>Create a program in a loop that lets you view the force applied to the Force Sensor on the LED Matrix</a:t>
            </a:r>
          </a:p>
          <a:p>
            <a:r>
              <a:rPr lang="en-US" sz="2000" dirty="0"/>
              <a:t>Display the results in Newtons (0-10)</a:t>
            </a:r>
          </a:p>
          <a:p>
            <a:r>
              <a:rPr lang="en-US" sz="2000" dirty="0"/>
              <a:t>Hint, consider using: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hub.light_matrix.write</a:t>
            </a:r>
            <a:r>
              <a:rPr lang="en-US" sz="1800" dirty="0">
                <a:solidFill>
                  <a:srgbClr val="00877B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force.get_force_newton</a:t>
            </a:r>
            <a:r>
              <a:rPr lang="en-GB" sz="1800" dirty="0">
                <a:solidFill>
                  <a:srgbClr val="00877B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10B1-221E-3440-9A79-DC7D1601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142F-0E7C-E14C-A61F-6C53D9E8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633591"/>
            <a:ext cx="8831580" cy="4589016"/>
          </a:xfrm>
        </p:spPr>
        <p:txBody>
          <a:bodyPr>
            <a:normAutofit/>
          </a:bodyPr>
          <a:lstStyle/>
          <a:p>
            <a:r>
              <a:rPr lang="en-US" sz="2000" dirty="0"/>
              <a:t>This program displays the value of the Force Sensor to the LED Matrix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D5C99-2E0E-E743-9F16-34AA02F4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B8AA9-F7B8-224B-9799-FE447A56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774A5-F54D-D34C-BFE2-348200DA687B}"/>
              </a:ext>
            </a:extLst>
          </p:cNvPr>
          <p:cNvSpPr txBox="1"/>
          <p:nvPr/>
        </p:nvSpPr>
        <p:spPr>
          <a:xfrm>
            <a:off x="1994889" y="3593924"/>
            <a:ext cx="533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The value of the Force sensor is written to the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8C102-AA73-344B-B275-F5289F7498C2}"/>
              </a:ext>
            </a:extLst>
          </p:cNvPr>
          <p:cNvSpPr txBox="1"/>
          <p:nvPr/>
        </p:nvSpPr>
        <p:spPr>
          <a:xfrm>
            <a:off x="1086487" y="2695474"/>
            <a:ext cx="7149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force.get_force_newton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6B73F-C3C8-FE4C-9418-CE294B701ED3}"/>
              </a:ext>
            </a:extLst>
          </p:cNvPr>
          <p:cNvSpPr txBox="1"/>
          <p:nvPr/>
        </p:nvSpPr>
        <p:spPr>
          <a:xfrm>
            <a:off x="4258879" y="2670595"/>
            <a:ext cx="26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Initialize the Force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3CF34-4990-5A43-8DB4-450457520C7F}"/>
              </a:ext>
            </a:extLst>
          </p:cNvPr>
          <p:cNvSpPr txBox="1"/>
          <p:nvPr/>
        </p:nvSpPr>
        <p:spPr>
          <a:xfrm>
            <a:off x="2741041" y="2960033"/>
            <a:ext cx="26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Repeat using a while loop</a:t>
            </a:r>
          </a:p>
        </p:txBody>
      </p:sp>
    </p:spTree>
    <p:extLst>
      <p:ext uri="{BB962C8B-B14F-4D97-AF65-F5344CB8AC3E}">
        <p14:creationId xmlns:p14="http://schemas.microsoft.com/office/powerpoint/2010/main" val="13496882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1398</TotalTime>
  <Words>853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Gill Sans MT</vt:lpstr>
      <vt:lpstr>Helvetica Neue</vt:lpstr>
      <vt:lpstr>LEGO</vt:lpstr>
      <vt:lpstr>Wingdings 2</vt:lpstr>
      <vt:lpstr>Dividend</vt:lpstr>
      <vt:lpstr>USING The Light Functions</vt:lpstr>
      <vt:lpstr>Lesson Objectives</vt:lpstr>
      <vt:lpstr>Controlling the Light Matrix</vt:lpstr>
      <vt:lpstr>Controlling the Distance Sensor Lights</vt:lpstr>
      <vt:lpstr>Controlling the Status Light (center button)</vt:lpstr>
      <vt:lpstr>Challenge: light up the world</vt:lpstr>
      <vt:lpstr>Challenge Solution</vt:lpstr>
      <vt:lpstr>Challenge: Displaying Sensor Values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149</cp:revision>
  <dcterms:created xsi:type="dcterms:W3CDTF">2016-07-04T02:35:12Z</dcterms:created>
  <dcterms:modified xsi:type="dcterms:W3CDTF">2021-01-17T21:01:35Z</dcterms:modified>
</cp:coreProperties>
</file>