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 autoAdjust="0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14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9D263987-51A3-F04B-80E4-1EC9F69C3F9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3152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AC02F-7A87-5646-B5ED-84A2792BA7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50D21-56B0-DE45-9D33-1F7A5428E44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4D2D20-BA1F-0A46-A4A4-08B838585B3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6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1FFA86-1B20-AB43-A1D0-1C650888D9B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B4AAAC-CD64-A845-9609-9F982CDC8F3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3DFA0-083D-0541-A679-7F2400032CD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692B4F-66E7-AA49-A37E-84D26718FA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88B5A-83F0-9C4A-8C48-4C14BC37168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D70B-4CBF-C646-896E-2A98B6D209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B1DD97-049F-864E-9E7A-CCA1A5AB0CB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7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822346-023D-8345-ACAF-6DF4C314E3E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a robot to follow a line using Color Mode or Reflected Light Mode on the SPIKE Prime Color Sensor </a:t>
            </a:r>
          </a:p>
          <a:p>
            <a:r>
              <a:rPr lang="en-US" dirty="0"/>
              <a:t>Learn how to combine sensors, loop, and conditionals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follow the edge of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of the line should you start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If you write a line follower to follow the right side of the line, you have to start the robot on the right of the line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Follow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follows the right edge of the line</a:t>
            </a:r>
          </a:p>
          <a:p>
            <a:r>
              <a:rPr lang="en-US" dirty="0"/>
              <a:t>If your sensor sees black, turn right</a:t>
            </a:r>
          </a:p>
          <a:p>
            <a:r>
              <a:rPr lang="en-US" dirty="0"/>
              <a:t>If your sensor sees white, turn left</a:t>
            </a:r>
          </a:p>
          <a:p>
            <a:r>
              <a:rPr lang="en-US" dirty="0"/>
              <a:t>Use a conditional to make that decision</a:t>
            </a:r>
          </a:p>
          <a:p>
            <a:r>
              <a:rPr lang="en-US" dirty="0"/>
              <a:t>Repeat the line follower forever</a:t>
            </a:r>
          </a:p>
          <a:p>
            <a:r>
              <a:rPr lang="en-US" dirty="0"/>
              <a:t>Use Color Mode or 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SPEED Vs. PERCENT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en-US" dirty="0"/>
              <a:t>Motor Synchronization: The function will try to keep the number of motor rotations of each wheel proportional to each other.</a:t>
            </a:r>
          </a:p>
          <a:p>
            <a:r>
              <a:rPr lang="en-US" dirty="0"/>
              <a:t>Acceleration/Deceleration: The function will increase to the desired speed over a short time. </a:t>
            </a:r>
          </a:p>
          <a:p>
            <a:r>
              <a:rPr lang="en-US" dirty="0"/>
              <a:t>Speed Control: The robot will adjust the power going to the motor to maintain the same speed.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have the features on the left</a:t>
            </a:r>
          </a:p>
          <a:p>
            <a:r>
              <a:rPr lang="en-US" dirty="0"/>
              <a:t>While speed functions have more features, when you use movement functions in a loop where it goes through the loop very quickly, you should use a “power” function. </a:t>
            </a:r>
          </a:p>
          <a:p>
            <a:r>
              <a:rPr lang="en-US" dirty="0"/>
              <a:t>For this lesson, you will use a power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3BD53-2F3D-4BB6-BB6A-5884F9921927}"/>
              </a:ext>
            </a:extLst>
          </p:cNvPr>
          <p:cNvSpPr txBox="1"/>
          <p:nvPr/>
        </p:nvSpPr>
        <p:spPr>
          <a:xfrm>
            <a:off x="175261" y="1424838"/>
            <a:ext cx="4324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382DB-44AC-4AF1-8BFD-ECD47E16C295}"/>
              </a:ext>
            </a:extLst>
          </p:cNvPr>
          <p:cNvSpPr txBox="1"/>
          <p:nvPr/>
        </p:nvSpPr>
        <p:spPr>
          <a:xfrm>
            <a:off x="4958994" y="1313480"/>
            <a:ext cx="3801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– color &amp; Reflected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685" y="4991130"/>
            <a:ext cx="5319921" cy="38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When the sensor reads white, the robot turns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program follows a right side of a black line using the 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6070184" y="2839232"/>
            <a:ext cx="3073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reflected light mode, substitute the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029637" y="3485563"/>
            <a:ext cx="5559699" cy="3511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 flipV="1">
            <a:off x="5656082" y="2097656"/>
            <a:ext cx="951662" cy="78085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35830-0B75-46AC-A6A1-7AE9CCB23C76}"/>
              </a:ext>
            </a:extLst>
          </p:cNvPr>
          <p:cNvSpPr txBox="1"/>
          <p:nvPr/>
        </p:nvSpPr>
        <p:spPr>
          <a:xfrm>
            <a:off x="304014" y="2346562"/>
            <a:ext cx="85359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1989-1B7E-4791-B266-A83E25DDD659}"/>
              </a:ext>
            </a:extLst>
          </p:cNvPr>
          <p:cNvSpPr txBox="1"/>
          <p:nvPr/>
        </p:nvSpPr>
        <p:spPr>
          <a:xfrm>
            <a:off x="3259317" y="1692490"/>
            <a:ext cx="479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9260-A43B-4D79-9E61-414AD20C4AA1}"/>
              </a:ext>
            </a:extLst>
          </p:cNvPr>
          <p:cNvSpPr txBox="1"/>
          <p:nvPr/>
        </p:nvSpPr>
        <p:spPr>
          <a:xfrm>
            <a:off x="3446340" y="4218838"/>
            <a:ext cx="499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When the sensor reads black, the robot turns right</a:t>
            </a:r>
          </a:p>
        </p:txBody>
      </p: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EXIT CONDITIONS</a:t>
            </a:r>
          </a:p>
          <a:p>
            <a:pPr lvl="1"/>
            <a:r>
              <a:rPr lang="en-US" dirty="0"/>
              <a:t>What if you did not want to line follow forever? What it would wanted to line follow until a Force sensor was pressed?</a:t>
            </a:r>
          </a:p>
          <a:p>
            <a:pPr lvl="1"/>
            <a:r>
              <a:rPr lang="en-US" dirty="0"/>
              <a:t>Combine this lesson with the Loops lesson to solve this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</a:t>
            </a:r>
            <a:r>
              <a:rPr lang="en-US" sz="1600"/>
              <a:t>Sanjay and Arvind </a:t>
            </a:r>
            <a:r>
              <a:rPr lang="en-US" sz="1600" dirty="0"/>
              <a:t>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607</TotalTime>
  <Words>784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Wingdings 2</vt:lpstr>
      <vt:lpstr>Zapf Dingbats</vt:lpstr>
      <vt:lpstr>Dividend</vt:lpstr>
      <vt:lpstr>Line follower</vt:lpstr>
      <vt:lpstr>Lesson Objectives</vt:lpstr>
      <vt:lpstr>Robots follow the edge of the line</vt:lpstr>
      <vt:lpstr>Which side of the line should you start on</vt:lpstr>
      <vt:lpstr>CHALLENGE: Follow a Line</vt:lpstr>
      <vt:lpstr>PERCENT SPEED Vs. PERCENT POWER</vt:lpstr>
      <vt:lpstr>LINE FOLLOWER – color &amp; Reflected mode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58</cp:revision>
  <dcterms:created xsi:type="dcterms:W3CDTF">2019-12-31T03:18:51Z</dcterms:created>
  <dcterms:modified xsi:type="dcterms:W3CDTF">2021-01-17T19:26:33Z</dcterms:modified>
</cp:coreProperties>
</file>