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3" r:id="rId1"/>
  </p:sldMasterIdLst>
  <p:notesMasterIdLst>
    <p:notesMasterId r:id="rId7"/>
  </p:notesMasterIdLst>
  <p:handoutMasterIdLst>
    <p:handoutMasterId r:id="rId8"/>
  </p:handoutMasterIdLst>
  <p:sldIdLst>
    <p:sldId id="275" r:id="rId2"/>
    <p:sldId id="257" r:id="rId3"/>
    <p:sldId id="279" r:id="rId4"/>
    <p:sldId id="282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E3A42FA-2296-1E4A-8DCF-B5AEABAA53C0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3878E6-791A-BC41-BCE3-34F6A55F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5BB690-A777-424A-8371-91E0CD37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DBDA0229-AF0C-4740-B330-67429FEEE222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16375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85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0F1B5F-0B6A-4C42-8FBC-F1F16D7EE5B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E6E72F-4ED5-C740-9FC7-B58556D8874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8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F69A0D-E3F9-7840-952F-5663254262E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42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5469CB-709C-044E-91CF-1CB60944FDC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C990E-BC9B-094B-B4FF-002E1C0C76A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98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798180-3C97-164D-A254-3F5B57D37E3E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8EC05C-D455-124D-8F6F-3725D4BE92B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51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378A2-203B-A942-A9B6-0124D68EC80F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51F0B9-07D7-644E-9C31-34630D0B2C9F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54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42669-FD2B-654F-B278-277C9B48C098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FE4C9-1AD0-7449-B4B6-348CEF62495C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2B9F8B-46E9-C744-9820-7DC2EA22C87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13EB7E-80BD-A940-AFEC-2B7DFF1C84BF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7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8461F-FD79-924E-9B22-39BEBDB28543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0C6BC-01E3-6C46-8E36-61251682681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F861AD-F968-3442-BA77-EEA709D100F2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B7B8BA6-2929-0A46-9424-2082BFBAEB2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5ED0C-312E-CB4E-BF91-E2A31FB55D4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1D6E36-7EA3-2C4E-B2DD-8129C731EEF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0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15688-7D1C-504A-9159-63B1F4B8B161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BDDD1-34EA-4A45-86C7-5A1A2CC9B466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7C0689-D973-3543-8A3D-FEAE7E94B89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0089DD-0E22-6C41-9A91-B4BB61B45C6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38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B6DE-6224-4B4F-B87B-3A28AC60E35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768EA-8DDF-494C-8DF9-1139F5FD85DA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7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4AA1D-8BE0-D643-B4EA-AA94440AE617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53EC06-872A-ED4B-989B-C4B6D05D354E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8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765" r:id="rId16"/>
    <p:sldLayoutId id="2147483766" r:id="rId17"/>
    <p:sldLayoutId id="2147483767" r:id="rId18"/>
    <p:sldLayoutId id="2147483768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Playing sound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use the speaker functions to play sounds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50826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to played beeps out of the Hub.</a:t>
            </a:r>
          </a:p>
          <a:p>
            <a:r>
              <a:rPr lang="en-US" dirty="0"/>
              <a:t>You can set the volume of beeps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hub.speaker.set_volume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read the current volume setting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hub.speaker.get_volume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en-US" dirty="0"/>
              <a:t>You can play a note of your choice for a particular duration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seconds=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You also have the option to start playing a beep, which will allow the program to continue to the next line, and then stop the beep later in the code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3731B-23DB-43B2-B43F-D4785FF91EC6}"/>
              </a:ext>
            </a:extLst>
          </p:cNvPr>
          <p:cNvSpPr txBox="1"/>
          <p:nvPr/>
        </p:nvSpPr>
        <p:spPr>
          <a:xfrm>
            <a:off x="3333707" y="2226936"/>
            <a:ext cx="8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0-100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B4C06-0993-4087-989E-A513D8D6EBC5}"/>
              </a:ext>
            </a:extLst>
          </p:cNvPr>
          <p:cNvSpPr txBox="1"/>
          <p:nvPr/>
        </p:nvSpPr>
        <p:spPr>
          <a:xfrm>
            <a:off x="2177911" y="4014113"/>
            <a:ext cx="175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MIDI note number </a:t>
            </a:r>
          </a:p>
          <a:p>
            <a:pPr algn="ctr"/>
            <a:r>
              <a:rPr lang="en-US" sz="1400" b="1" u="sng" dirty="0"/>
              <a:t>(default value: 60)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AA387-8B5D-416F-9691-53F5DD7FAF8F}"/>
              </a:ext>
            </a:extLst>
          </p:cNvPr>
          <p:cNvSpPr txBox="1"/>
          <p:nvPr/>
        </p:nvSpPr>
        <p:spPr>
          <a:xfrm>
            <a:off x="3898126" y="4000123"/>
            <a:ext cx="1751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/>
              <a:t>Duration of beep</a:t>
            </a:r>
          </a:p>
          <a:p>
            <a:pPr algn="ctr"/>
            <a:r>
              <a:rPr lang="en-US" sz="1400" b="1" u="sng" dirty="0"/>
              <a:t>(default value: 0.2)</a:t>
            </a:r>
          </a:p>
        </p:txBody>
      </p:sp>
    </p:spTree>
    <p:extLst>
      <p:ext uri="{BB962C8B-B14F-4D97-AF65-F5344CB8AC3E}">
        <p14:creationId xmlns:p14="http://schemas.microsoft.com/office/powerpoint/2010/main" val="427587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and sample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speaker volume to 75%</a:t>
            </a:r>
          </a:p>
          <a:p>
            <a:r>
              <a:rPr lang="en-US" dirty="0"/>
              <a:t>Compose a short piece of music with 4 notes </a:t>
            </a:r>
          </a:p>
          <a:p>
            <a:r>
              <a:rPr lang="en-US" dirty="0"/>
              <a:t>Play it 4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5135130" y="4052339"/>
            <a:ext cx="25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notes are played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3626369" y="3392074"/>
            <a:ext cx="38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Music is played 4 times using a for loop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C2643-A2D9-4310-87BD-0B910F514380}"/>
              </a:ext>
            </a:extLst>
          </p:cNvPr>
          <p:cNvSpPr txBox="1"/>
          <p:nvPr/>
        </p:nvSpPr>
        <p:spPr>
          <a:xfrm>
            <a:off x="1159078" y="3111894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hub.speaker.set_volume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3DEAD-8F96-4A39-A559-F9612D95175F}"/>
              </a:ext>
            </a:extLst>
          </p:cNvPr>
          <p:cNvSpPr txBox="1"/>
          <p:nvPr/>
        </p:nvSpPr>
        <p:spPr>
          <a:xfrm>
            <a:off x="4558594" y="3115446"/>
            <a:ext cx="38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speaker volume to 75% </a:t>
            </a:r>
          </a:p>
        </p:txBody>
      </p:sp>
    </p:spTree>
    <p:extLst>
      <p:ext uri="{BB962C8B-B14F-4D97-AF65-F5344CB8AC3E}">
        <p14:creationId xmlns:p14="http://schemas.microsoft.com/office/powerpoint/2010/main" val="76413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</a:t>
            </a:r>
            <a:r>
              <a:rPr lang="en-US" sz="1600"/>
              <a:t>and Sanjay Seshan</a:t>
            </a:r>
            <a:r>
              <a:rPr lang="en-US" sz="1600" dirty="0"/>
              <a:t>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y" id="{0D271D8B-F53F-5B41-84CE-D41B8029D3C6}" vid="{052D3922-0F1F-1845-985C-42EE8D535B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</Template>
  <TotalTime>1120</TotalTime>
  <Words>416</Words>
  <Application>Microsoft Macintosh PowerPoint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Consolas</vt:lpstr>
      <vt:lpstr>Gill Sans MT</vt:lpstr>
      <vt:lpstr>Helvetica Neue</vt:lpstr>
      <vt:lpstr>Wingdings 2</vt:lpstr>
      <vt:lpstr>grey</vt:lpstr>
      <vt:lpstr>Playing sound</vt:lpstr>
      <vt:lpstr>Lesson Objectives</vt:lpstr>
      <vt:lpstr>Speaker Functions</vt:lpstr>
      <vt:lpstr>Challenge and sample solution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141</cp:revision>
  <dcterms:created xsi:type="dcterms:W3CDTF">2016-07-04T02:35:12Z</dcterms:created>
  <dcterms:modified xsi:type="dcterms:W3CDTF">2021-01-17T19:30:13Z</dcterms:modified>
</cp:coreProperties>
</file>