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Gill Sans" panose="020B0604020202020204" charset="0"/>
      <p:regular r:id="rId16"/>
      <p:bold r:id="rId17"/>
    </p:embeddedFont>
    <p:embeddedFont>
      <p:font typeface="Helvetica Neue" panose="020B0604020202020204" charset="0"/>
      <p:regular r:id="rId18"/>
      <p:bold r:id="rId19"/>
      <p:italic r:id="rId20"/>
      <p:boldItalic r:id="rId21"/>
    </p:embeddedFont>
    <p:embeddedFont>
      <p:font typeface="Noto Sans Symbols" panose="020B0502040504020204" pitchFamily="3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4" roundtripDataSignature="AMtx7miKOxvXS0wW5JmxIPwrZ4Azssf+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EA0E54-2D76-4895-ACD7-FAA4C9E92CFD}" v="17" dt="2020-07-12T01:59:14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099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 Harayashiki Moreira" userId="07ffc975ff648281" providerId="LiveId" clId="{9FEA0E54-2D76-4895-ACD7-FAA4C9E92CFD}"/>
    <pc:docChg chg="custSel addSld delSld modSld modMainMaster">
      <pc:chgData name="Anderson Harayashiki Moreira" userId="07ffc975ff648281" providerId="LiveId" clId="{9FEA0E54-2D76-4895-ACD7-FAA4C9E92CFD}" dt="2020-07-12T01:59:14.310" v="88"/>
      <pc:docMkLst>
        <pc:docMk/>
      </pc:docMkLst>
      <pc:sldChg chg="addSp delSp">
        <pc:chgData name="Anderson Harayashiki Moreira" userId="07ffc975ff648281" providerId="LiveId" clId="{9FEA0E54-2D76-4895-ACD7-FAA4C9E92CFD}" dt="2020-07-12T01:53:12.335" v="79"/>
        <pc:sldMkLst>
          <pc:docMk/>
          <pc:sldMk cId="0" sldId="257"/>
        </pc:sldMkLst>
        <pc:spChg chg="add">
          <ac:chgData name="Anderson Harayashiki Moreira" userId="07ffc975ff648281" providerId="LiveId" clId="{9FEA0E54-2D76-4895-ACD7-FAA4C9E92CFD}" dt="2020-07-12T01:53:12.335" v="79"/>
          <ac:spMkLst>
            <pc:docMk/>
            <pc:sldMk cId="0" sldId="257"/>
            <ac:spMk id="6" creationId="{564E1F21-DBD7-4CC5-8CAA-99391EC4815A}"/>
          </ac:spMkLst>
        </pc:spChg>
        <pc:spChg chg="del">
          <ac:chgData name="Anderson Harayashiki Moreira" userId="07ffc975ff648281" providerId="LiveId" clId="{9FEA0E54-2D76-4895-ACD7-FAA4C9E92CFD}" dt="2020-07-12T01:53:11.663" v="78" actId="478"/>
          <ac:spMkLst>
            <pc:docMk/>
            <pc:sldMk cId="0" sldId="257"/>
            <ac:spMk id="118" creationId="{00000000-0000-0000-0000-000000000000}"/>
          </ac:spMkLst>
        </pc:spChg>
      </pc:sldChg>
      <pc:sldChg chg="addSp delSp">
        <pc:chgData name="Anderson Harayashiki Moreira" userId="07ffc975ff648281" providerId="LiveId" clId="{9FEA0E54-2D76-4895-ACD7-FAA4C9E92CFD}" dt="2020-07-12T01:57:05.657" v="81"/>
        <pc:sldMkLst>
          <pc:docMk/>
          <pc:sldMk cId="0" sldId="258"/>
        </pc:sldMkLst>
        <pc:spChg chg="add">
          <ac:chgData name="Anderson Harayashiki Moreira" userId="07ffc975ff648281" providerId="LiveId" clId="{9FEA0E54-2D76-4895-ACD7-FAA4C9E92CFD}" dt="2020-07-12T01:53:06.369" v="77"/>
          <ac:spMkLst>
            <pc:docMk/>
            <pc:sldMk cId="0" sldId="258"/>
            <ac:spMk id="8" creationId="{24C31BD9-B131-4F18-A717-23A6A5EED717}"/>
          </ac:spMkLst>
        </pc:spChg>
        <pc:spChg chg="add">
          <ac:chgData name="Anderson Harayashiki Moreira" userId="07ffc975ff648281" providerId="LiveId" clId="{9FEA0E54-2D76-4895-ACD7-FAA4C9E92CFD}" dt="2020-07-12T01:57:05.657" v="81"/>
          <ac:spMkLst>
            <pc:docMk/>
            <pc:sldMk cId="0" sldId="258"/>
            <ac:spMk id="9" creationId="{B37EE89B-FCF1-4D62-AEE4-4B2829E6D24B}"/>
          </ac:spMkLst>
        </pc:spChg>
        <pc:spChg chg="del">
          <ac:chgData name="Anderson Harayashiki Moreira" userId="07ffc975ff648281" providerId="LiveId" clId="{9FEA0E54-2D76-4895-ACD7-FAA4C9E92CFD}" dt="2020-07-12T01:53:05.702" v="76" actId="478"/>
          <ac:spMkLst>
            <pc:docMk/>
            <pc:sldMk cId="0" sldId="258"/>
            <ac:spMk id="126" creationId="{00000000-0000-0000-0000-000000000000}"/>
          </ac:spMkLst>
        </pc:spChg>
        <pc:spChg chg="del">
          <ac:chgData name="Anderson Harayashiki Moreira" userId="07ffc975ff648281" providerId="LiveId" clId="{9FEA0E54-2D76-4895-ACD7-FAA4C9E92CFD}" dt="2020-07-12T01:56:56.447" v="80" actId="478"/>
          <ac:spMkLst>
            <pc:docMk/>
            <pc:sldMk cId="0" sldId="258"/>
            <ac:spMk id="127" creationId="{00000000-0000-0000-0000-000000000000}"/>
          </ac:spMkLst>
        </pc:spChg>
      </pc:sldChg>
      <pc:sldChg chg="addSp delSp">
        <pc:chgData name="Anderson Harayashiki Moreira" userId="07ffc975ff648281" providerId="LiveId" clId="{9FEA0E54-2D76-4895-ACD7-FAA4C9E92CFD}" dt="2020-07-12T01:53:02.947" v="75"/>
        <pc:sldMkLst>
          <pc:docMk/>
          <pc:sldMk cId="0" sldId="259"/>
        </pc:sldMkLst>
        <pc:spChg chg="add">
          <ac:chgData name="Anderson Harayashiki Moreira" userId="07ffc975ff648281" providerId="LiveId" clId="{9FEA0E54-2D76-4895-ACD7-FAA4C9E92CFD}" dt="2020-07-12T01:53:02.947" v="75"/>
          <ac:spMkLst>
            <pc:docMk/>
            <pc:sldMk cId="0" sldId="259"/>
            <ac:spMk id="7" creationId="{A527C088-4D64-4FD9-90FC-9BF60451950E}"/>
          </ac:spMkLst>
        </pc:spChg>
        <pc:spChg chg="del">
          <ac:chgData name="Anderson Harayashiki Moreira" userId="07ffc975ff648281" providerId="LiveId" clId="{9FEA0E54-2D76-4895-ACD7-FAA4C9E92CFD}" dt="2020-07-12T01:53:02.417" v="74" actId="478"/>
          <ac:spMkLst>
            <pc:docMk/>
            <pc:sldMk cId="0" sldId="259"/>
            <ac:spMk id="136" creationId="{00000000-0000-0000-0000-000000000000}"/>
          </ac:spMkLst>
        </pc:spChg>
      </pc:sldChg>
      <pc:sldChg chg="addSp delSp">
        <pc:chgData name="Anderson Harayashiki Moreira" userId="07ffc975ff648281" providerId="LiveId" clId="{9FEA0E54-2D76-4895-ACD7-FAA4C9E92CFD}" dt="2020-07-12T01:52:57.685" v="73"/>
        <pc:sldMkLst>
          <pc:docMk/>
          <pc:sldMk cId="0" sldId="260"/>
        </pc:sldMkLst>
        <pc:spChg chg="add">
          <ac:chgData name="Anderson Harayashiki Moreira" userId="07ffc975ff648281" providerId="LiveId" clId="{9FEA0E54-2D76-4895-ACD7-FAA4C9E92CFD}" dt="2020-07-12T01:52:57.685" v="73"/>
          <ac:spMkLst>
            <pc:docMk/>
            <pc:sldMk cId="0" sldId="260"/>
            <ac:spMk id="17" creationId="{049124CD-B234-4FDB-A243-1AA8457F8D0C}"/>
          </ac:spMkLst>
        </pc:spChg>
        <pc:spChg chg="del">
          <ac:chgData name="Anderson Harayashiki Moreira" userId="07ffc975ff648281" providerId="LiveId" clId="{9FEA0E54-2D76-4895-ACD7-FAA4C9E92CFD}" dt="2020-07-12T01:52:57.006" v="72" actId="478"/>
          <ac:spMkLst>
            <pc:docMk/>
            <pc:sldMk cId="0" sldId="260"/>
            <ac:spMk id="145" creationId="{00000000-0000-0000-0000-000000000000}"/>
          </ac:spMkLst>
        </pc:spChg>
      </pc:sldChg>
      <pc:sldChg chg="addSp delSp modSp">
        <pc:chgData name="Anderson Harayashiki Moreira" userId="07ffc975ff648281" providerId="LiveId" clId="{9FEA0E54-2D76-4895-ACD7-FAA4C9E92CFD}" dt="2020-07-12T01:52:53.628" v="71"/>
        <pc:sldMkLst>
          <pc:docMk/>
          <pc:sldMk cId="0" sldId="261"/>
        </pc:sldMkLst>
        <pc:spChg chg="add">
          <ac:chgData name="Anderson Harayashiki Moreira" userId="07ffc975ff648281" providerId="LiveId" clId="{9FEA0E54-2D76-4895-ACD7-FAA4C9E92CFD}" dt="2020-07-12T01:52:53.628" v="71"/>
          <ac:spMkLst>
            <pc:docMk/>
            <pc:sldMk cId="0" sldId="261"/>
            <ac:spMk id="23" creationId="{D92E01E5-3D88-4B40-850E-84C5372995C4}"/>
          </ac:spMkLst>
        </pc:spChg>
        <pc:spChg chg="del">
          <ac:chgData name="Anderson Harayashiki Moreira" userId="07ffc975ff648281" providerId="LiveId" clId="{9FEA0E54-2D76-4895-ACD7-FAA4C9E92CFD}" dt="2020-07-12T01:52:52.907" v="70" actId="478"/>
          <ac:spMkLst>
            <pc:docMk/>
            <pc:sldMk cId="0" sldId="261"/>
            <ac:spMk id="166" creationId="{00000000-0000-0000-0000-000000000000}"/>
          </ac:spMkLst>
        </pc:spChg>
        <pc:grpChg chg="add mod">
          <ac:chgData name="Anderson Harayashiki Moreira" userId="07ffc975ff648281" providerId="LiveId" clId="{9FEA0E54-2D76-4895-ACD7-FAA4C9E92CFD}" dt="2020-07-12T01:46:39.488" v="6" actId="164"/>
          <ac:grpSpMkLst>
            <pc:docMk/>
            <pc:sldMk cId="0" sldId="261"/>
            <ac:grpSpMk id="2" creationId="{DE0DACD4-87C1-4891-BB46-D2B49F845C6A}"/>
          </ac:grpSpMkLst>
        </pc:grpChg>
        <pc:grpChg chg="mod">
          <ac:chgData name="Anderson Harayashiki Moreira" userId="07ffc975ff648281" providerId="LiveId" clId="{9FEA0E54-2D76-4895-ACD7-FAA4C9E92CFD}" dt="2020-07-12T01:46:39.488" v="6" actId="164"/>
          <ac:grpSpMkLst>
            <pc:docMk/>
            <pc:sldMk cId="0" sldId="261"/>
            <ac:grpSpMk id="168" creationId="{00000000-0000-0000-0000-000000000000}"/>
          </ac:grpSpMkLst>
        </pc:grpChg>
        <pc:cxnChg chg="add mod">
          <ac:chgData name="Anderson Harayashiki Moreira" userId="07ffc975ff648281" providerId="LiveId" clId="{9FEA0E54-2D76-4895-ACD7-FAA4C9E92CFD}" dt="2020-07-12T01:46:39.488" v="6" actId="164"/>
          <ac:cxnSpMkLst>
            <pc:docMk/>
            <pc:sldMk cId="0" sldId="261"/>
            <ac:cxnSpMk id="21" creationId="{3B53C51E-F736-4C66-8ED3-E7DD2D657DAD}"/>
          </ac:cxnSpMkLst>
        </pc:cxnChg>
        <pc:cxnChg chg="del">
          <ac:chgData name="Anderson Harayashiki Moreira" userId="07ffc975ff648281" providerId="LiveId" clId="{9FEA0E54-2D76-4895-ACD7-FAA4C9E92CFD}" dt="2020-07-12T01:46:04.101" v="0" actId="478"/>
          <ac:cxnSpMkLst>
            <pc:docMk/>
            <pc:sldMk cId="0" sldId="261"/>
            <ac:cxnSpMk id="178" creationId="{00000000-0000-0000-0000-000000000000}"/>
          </ac:cxnSpMkLst>
        </pc:cxnChg>
      </pc:sldChg>
      <pc:sldChg chg="addSp delSp modSp">
        <pc:chgData name="Anderson Harayashiki Moreira" userId="07ffc975ff648281" providerId="LiveId" clId="{9FEA0E54-2D76-4895-ACD7-FAA4C9E92CFD}" dt="2020-07-12T01:52:50.411" v="69"/>
        <pc:sldMkLst>
          <pc:docMk/>
          <pc:sldMk cId="0" sldId="262"/>
        </pc:sldMkLst>
        <pc:spChg chg="add">
          <ac:chgData name="Anderson Harayashiki Moreira" userId="07ffc975ff648281" providerId="LiveId" clId="{9FEA0E54-2D76-4895-ACD7-FAA4C9E92CFD}" dt="2020-07-12T01:52:50.411" v="69"/>
          <ac:spMkLst>
            <pc:docMk/>
            <pc:sldMk cId="0" sldId="262"/>
            <ac:spMk id="17" creationId="{3E1593F4-6963-40D4-81CA-00377E178355}"/>
          </ac:spMkLst>
        </pc:spChg>
        <pc:spChg chg="mod">
          <ac:chgData name="Anderson Harayashiki Moreira" userId="07ffc975ff648281" providerId="LiveId" clId="{9FEA0E54-2D76-4895-ACD7-FAA4C9E92CFD}" dt="2020-07-12T01:48:32.781" v="39" actId="20577"/>
          <ac:spMkLst>
            <pc:docMk/>
            <pc:sldMk cId="0" sldId="262"/>
            <ac:spMk id="186" creationId="{00000000-0000-0000-0000-000000000000}"/>
          </ac:spMkLst>
        </pc:spChg>
        <pc:spChg chg="del">
          <ac:chgData name="Anderson Harayashiki Moreira" userId="07ffc975ff648281" providerId="LiveId" clId="{9FEA0E54-2D76-4895-ACD7-FAA4C9E92CFD}" dt="2020-07-12T01:52:49.683" v="68" actId="478"/>
          <ac:spMkLst>
            <pc:docMk/>
            <pc:sldMk cId="0" sldId="262"/>
            <ac:spMk id="187" creationId="{00000000-0000-0000-0000-000000000000}"/>
          </ac:spMkLst>
        </pc:spChg>
      </pc:sldChg>
      <pc:sldChg chg="addSp delSp modSp">
        <pc:chgData name="Anderson Harayashiki Moreira" userId="07ffc975ff648281" providerId="LiveId" clId="{9FEA0E54-2D76-4895-ACD7-FAA4C9E92CFD}" dt="2020-07-12T01:52:45.824" v="67"/>
        <pc:sldMkLst>
          <pc:docMk/>
          <pc:sldMk cId="0" sldId="263"/>
        </pc:sldMkLst>
        <pc:spChg chg="add">
          <ac:chgData name="Anderson Harayashiki Moreira" userId="07ffc975ff648281" providerId="LiveId" clId="{9FEA0E54-2D76-4895-ACD7-FAA4C9E92CFD}" dt="2020-07-12T01:52:45.824" v="67"/>
          <ac:spMkLst>
            <pc:docMk/>
            <pc:sldMk cId="0" sldId="263"/>
            <ac:spMk id="7" creationId="{D39A4C2F-A11D-433C-9592-478348F7DA3E}"/>
          </ac:spMkLst>
        </pc:spChg>
        <pc:spChg chg="mod">
          <ac:chgData name="Anderson Harayashiki Moreira" userId="07ffc975ff648281" providerId="LiveId" clId="{9FEA0E54-2D76-4895-ACD7-FAA4C9E92CFD}" dt="2020-07-12T01:50:53.846" v="48" actId="20577"/>
          <ac:spMkLst>
            <pc:docMk/>
            <pc:sldMk cId="0" sldId="263"/>
            <ac:spMk id="205" creationId="{00000000-0000-0000-0000-000000000000}"/>
          </ac:spMkLst>
        </pc:spChg>
        <pc:spChg chg="del">
          <ac:chgData name="Anderson Harayashiki Moreira" userId="07ffc975ff648281" providerId="LiveId" clId="{9FEA0E54-2D76-4895-ACD7-FAA4C9E92CFD}" dt="2020-07-12T01:52:44.796" v="66" actId="478"/>
          <ac:spMkLst>
            <pc:docMk/>
            <pc:sldMk cId="0" sldId="263"/>
            <ac:spMk id="206" creationId="{00000000-0000-0000-0000-000000000000}"/>
          </ac:spMkLst>
        </pc:spChg>
      </pc:sldChg>
      <pc:sldChg chg="modSp">
        <pc:chgData name="Anderson Harayashiki Moreira" userId="07ffc975ff648281" providerId="LiveId" clId="{9FEA0E54-2D76-4895-ACD7-FAA4C9E92CFD}" dt="2020-07-12T01:52:31.569" v="65" actId="20577"/>
        <pc:sldMkLst>
          <pc:docMk/>
          <pc:sldMk cId="0" sldId="264"/>
        </pc:sldMkLst>
        <pc:spChg chg="mod">
          <ac:chgData name="Anderson Harayashiki Moreira" userId="07ffc975ff648281" providerId="LiveId" clId="{9FEA0E54-2D76-4895-ACD7-FAA4C9E92CFD}" dt="2020-07-12T01:52:12.295" v="61" actId="27636"/>
          <ac:spMkLst>
            <pc:docMk/>
            <pc:sldMk cId="0" sldId="264"/>
            <ac:spMk id="214" creationId="{00000000-0000-0000-0000-000000000000}"/>
          </ac:spMkLst>
        </pc:spChg>
        <pc:spChg chg="mod">
          <ac:chgData name="Anderson Harayashiki Moreira" userId="07ffc975ff648281" providerId="LiveId" clId="{9FEA0E54-2D76-4895-ACD7-FAA4C9E92CFD}" dt="2020-07-12T01:52:31.569" v="65" actId="20577"/>
          <ac:spMkLst>
            <pc:docMk/>
            <pc:sldMk cId="0" sldId="264"/>
            <ac:spMk id="215" creationId="{00000000-0000-0000-0000-000000000000}"/>
          </ac:spMkLst>
        </pc:spChg>
        <pc:spChg chg="mod">
          <ac:chgData name="Anderson Harayashiki Moreira" userId="07ffc975ff648281" providerId="LiveId" clId="{9FEA0E54-2D76-4895-ACD7-FAA4C9E92CFD}" dt="2020-07-12T01:51:45.608" v="57"/>
          <ac:spMkLst>
            <pc:docMk/>
            <pc:sldMk cId="0" sldId="264"/>
            <ac:spMk id="216" creationId="{00000000-0000-0000-0000-000000000000}"/>
          </ac:spMkLst>
        </pc:spChg>
        <pc:picChg chg="mod">
          <ac:chgData name="Anderson Harayashiki Moreira" userId="07ffc975ff648281" providerId="LiveId" clId="{9FEA0E54-2D76-4895-ACD7-FAA4C9E92CFD}" dt="2020-07-12T01:51:50.350" v="59"/>
          <ac:picMkLst>
            <pc:docMk/>
            <pc:sldMk cId="0" sldId="264"/>
            <ac:picMk id="217" creationId="{00000000-0000-0000-0000-000000000000}"/>
          </ac:picMkLst>
        </pc:picChg>
      </pc:sldChg>
      <pc:sldChg chg="modSp add del">
        <pc:chgData name="Anderson Harayashiki Moreira" userId="07ffc975ff648281" providerId="LiveId" clId="{9FEA0E54-2D76-4895-ACD7-FAA4C9E92CFD}" dt="2020-07-12T01:58:26.190" v="84" actId="2696"/>
        <pc:sldMkLst>
          <pc:docMk/>
          <pc:sldMk cId="4091814433" sldId="275"/>
        </pc:sldMkLst>
        <pc:spChg chg="mod">
          <ac:chgData name="Anderson Harayashiki Moreira" userId="07ffc975ff648281" providerId="LiveId" clId="{9FEA0E54-2D76-4895-ACD7-FAA4C9E92CFD}" dt="2020-07-12T01:58:12.036" v="83" actId="27636"/>
          <ac:spMkLst>
            <pc:docMk/>
            <pc:sldMk cId="4091814433" sldId="275"/>
            <ac:spMk id="2" creationId="{D16BC3E9-07DB-4552-A942-72E53C7F1D7B}"/>
          </ac:spMkLst>
        </pc:spChg>
      </pc:sldChg>
      <pc:sldMasterChg chg="modSldLayout">
        <pc:chgData name="Anderson Harayashiki Moreira" userId="07ffc975ff648281" providerId="LiveId" clId="{9FEA0E54-2D76-4895-ACD7-FAA4C9E92CFD}" dt="2020-07-12T01:59:14.310" v="88"/>
        <pc:sldMasterMkLst>
          <pc:docMk/>
          <pc:sldMasterMk cId="0" sldId="2147483648"/>
        </pc:sldMasterMkLst>
        <pc:sldLayoutChg chg="addSp delSp">
          <pc:chgData name="Anderson Harayashiki Moreira" userId="07ffc975ff648281" providerId="LiveId" clId="{9FEA0E54-2D76-4895-ACD7-FAA4C9E92CFD}" dt="2020-07-12T01:59:14.310" v="88"/>
          <pc:sldLayoutMkLst>
            <pc:docMk/>
            <pc:sldMasterMk cId="0" sldId="2147483648"/>
            <pc:sldLayoutMk cId="0" sldId="2147483649"/>
          </pc:sldLayoutMkLst>
          <pc:picChg chg="add">
            <ac:chgData name="Anderson Harayashiki Moreira" userId="07ffc975ff648281" providerId="LiveId" clId="{9FEA0E54-2D76-4895-ACD7-FAA4C9E92CFD}" dt="2020-07-12T01:59:14.310" v="88"/>
            <ac:picMkLst>
              <pc:docMk/>
              <pc:sldMasterMk cId="0" sldId="2147483648"/>
              <pc:sldLayoutMk cId="0" sldId="2147483649"/>
              <ac:picMk id="14" creationId="{3A5D7DCA-59B1-4E66-AF98-8345CED6C312}"/>
            </ac:picMkLst>
          </pc:picChg>
          <pc:picChg chg="add del">
            <ac:chgData name="Anderson Harayashiki Moreira" userId="07ffc975ff648281" providerId="LiveId" clId="{9FEA0E54-2D76-4895-ACD7-FAA4C9E92CFD}" dt="2020-07-12T01:59:13.035" v="87" actId="478"/>
            <ac:picMkLst>
              <pc:docMk/>
              <pc:sldMasterMk cId="0" sldId="2147483648"/>
              <pc:sldLayoutMk cId="0" sldId="2147483649"/>
              <ac:picMk id="23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ubTitle" idx="1"/>
          </p:nvPr>
        </p:nvSpPr>
        <p:spPr>
          <a:xfrm>
            <a:off x="316712" y="3800535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1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23"/>
              <a:buFont typeface="Noto Sans Symbols"/>
              <a:buNone/>
            </a:pPr>
            <a:r>
              <a:rPr lang="en-US" sz="296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SPIKE PRIME LESSONS</a:t>
            </a:r>
            <a:endParaRPr/>
          </a:p>
        </p:txBody>
      </p:sp>
      <p:sp>
        <p:nvSpPr>
          <p:cNvPr id="24" name="Google Shape;24;p11"/>
          <p:cNvSpPr txBox="1"/>
          <p:nvPr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Creators of EV3Lessons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5" name="Google Shape;25;p11" descr="A picture containing sitting, game, remote, vide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4582" t="2888" r="29917" b="4666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11"/>
          <p:cNvGrpSpPr/>
          <p:nvPr/>
        </p:nvGrpSpPr>
        <p:grpSpPr>
          <a:xfrm>
            <a:off x="182241" y="5060305"/>
            <a:ext cx="4773538" cy="1188622"/>
            <a:chOff x="131592" y="5034964"/>
            <a:chExt cx="4773538" cy="1188622"/>
          </a:xfrm>
        </p:grpSpPr>
        <p:pic>
          <p:nvPicPr>
            <p:cNvPr id="27" name="Google Shape;27;p11" descr="A picture containing drawing, window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28;p11" descr="A picture containing building, drawing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11" descr="A picture containing drawing, holding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;p11" descr="A picture containing drawing, building, purple, window&#10;&#10;Description automatically generated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A5D7DCA-59B1-4E66-AF98-8345CED6C3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 rot="5400000">
            <a:off x="2148872" y="-946320"/>
            <a:ext cx="4823824" cy="8834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Google Shape;33;p1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ft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8236372" y="632636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37" name="Google Shape;37;p12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DE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45" name="Google Shape;45;p1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13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800" b="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sz="2800" b="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body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2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52" name="Google Shape;52;p14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1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3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4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68" name="Google Shape;68;p16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Google Shape;69;p1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75" name="Google Shape;75;p1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DE3F"/>
              </a:buClr>
              <a:buSzPts val="2000"/>
              <a:buFont typeface="Gill Sans"/>
              <a:buNone/>
              <a:defRPr sz="2000" b="0">
                <a:solidFill>
                  <a:srgbClr val="FFDE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DE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>
            <a:spLocks noGrp="1"/>
          </p:cNvSpPr>
          <p:nvPr>
            <p:ph type="pic" idx="2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⬛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⬛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0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17" name="Google Shape;17;p10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melessons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/>
              <a:t>CURVAS MAIS PRECISAS</a:t>
            </a:r>
            <a:endParaRPr/>
          </a:p>
        </p:txBody>
      </p:sp>
      <p:sp>
        <p:nvSpPr>
          <p:cNvPr id="111" name="Google Shape;111;p1"/>
          <p:cNvSpPr txBox="1">
            <a:spLocks noGrp="1"/>
          </p:cNvSpPr>
          <p:nvPr>
            <p:ph type="subTitle" idx="1"/>
          </p:nvPr>
        </p:nvSpPr>
        <p:spPr>
          <a:xfrm>
            <a:off x="316712" y="3800535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POR SANJAY E ARVIND SESHAN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OBJETIVOS</a:t>
            </a:r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type="body" idx="1"/>
          </p:nvPr>
        </p:nvSpPr>
        <p:spPr>
          <a:xfrm>
            <a:off x="155088" y="1140007"/>
            <a:ext cx="8831580" cy="2409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>
                <a:solidFill>
                  <a:schemeClr val="dk1"/>
                </a:solidFill>
              </a:rPr>
              <a:t>Aprender a aumentar a precisão das curvas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>
                <a:solidFill>
                  <a:schemeClr val="dk1"/>
                </a:solidFill>
              </a:rPr>
              <a:t>Aprender outras formas de fazer curvas em torno de um ponto ou em torno do eixo do robô</a:t>
            </a: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sldNum" idx="12"/>
          </p:nvPr>
        </p:nvSpPr>
        <p:spPr>
          <a:xfrm>
            <a:off x="8236372" y="632636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6" name="Google Shape;215;p9">
            <a:extLst>
              <a:ext uri="{FF2B5EF4-FFF2-40B4-BE49-F238E27FC236}">
                <a16:creationId xmlns:a16="http://schemas.microsoft.com/office/drawing/2014/main" id="{564E1F21-DBD7-4CC5-8CAA-99391EC4815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Copyright © 2020 SPIKE Prime Lessons (primelessons.org) CC-BY-NC-SA.  (Last edit: 07/11/2020)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400" dirty="0"/>
              <a:t>O QUÃO PRECISA É UMA CURVA EM TORNO DE UM PONTO?</a:t>
            </a:r>
            <a:endParaRPr sz="2400" dirty="0"/>
          </a:p>
        </p:txBody>
      </p:sp>
      <p:sp>
        <p:nvSpPr>
          <p:cNvPr id="125" name="Google Shape;125;p3"/>
          <p:cNvSpPr txBox="1">
            <a:spLocks noGrp="1"/>
          </p:cNvSpPr>
          <p:nvPr>
            <p:ph type="body" idx="1"/>
          </p:nvPr>
        </p:nvSpPr>
        <p:spPr>
          <a:xfrm>
            <a:off x="155575" y="2154192"/>
            <a:ext cx="4568371" cy="3538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2"/>
              <a:buChar char="⬛"/>
            </a:pPr>
            <a:r>
              <a:rPr lang="en-US" sz="1665"/>
              <a:t>Note que definimos a velocidade do motor para 50 ao invés de 20 da lição anterior.</a:t>
            </a:r>
            <a:endParaRPr/>
          </a:p>
          <a:p>
            <a:pPr marL="306000" lvl="0" indent="-306000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SzPts val="1532"/>
              <a:buChar char="⬛"/>
            </a:pPr>
            <a:r>
              <a:rPr lang="en-US" sz="1665"/>
              <a:t>Para a BMA com 50% de velocidade esse código vira o robô em 102 graus e para o DroidBot IV 98 graus.</a:t>
            </a:r>
            <a:endParaRPr/>
          </a:p>
          <a:p>
            <a:pPr marL="306000" lvl="0" indent="-306000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SzPts val="1532"/>
              <a:buChar char="⬛"/>
            </a:pPr>
            <a:r>
              <a:rPr lang="en-US" sz="1665"/>
              <a:t>Isso acontece por duas razões</a:t>
            </a:r>
            <a:endParaRPr/>
          </a:p>
          <a:p>
            <a:pPr marL="666900" lvl="1" indent="-342900" algn="l" rtl="0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SzPts val="1362"/>
              <a:buFont typeface="Gill Sans"/>
              <a:buAutoNum type="arabicPeriod"/>
            </a:pPr>
            <a:r>
              <a:rPr lang="en-US" sz="1480"/>
              <a:t>Leva um tempo para ler o giroscópio. Nesse tempo o robô se moveu. Esse atraso é relativamente pequeno no SPIKE Prime, mas ainda assim produz alguns graus de erro.</a:t>
            </a:r>
            <a:endParaRPr/>
          </a:p>
          <a:p>
            <a:pPr marL="666900" lvl="1" indent="-342900" algn="l" rtl="0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SzPts val="1362"/>
              <a:buFont typeface="Gill Sans"/>
              <a:buAutoNum type="arabicPeriod"/>
            </a:pPr>
            <a:r>
              <a:rPr lang="en-US" sz="1480"/>
              <a:t>Leva tempo para parar o robô, devido ao seu momentum. Isso produz ainda mais graus de erro.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SzPts val="1532"/>
              <a:buNone/>
            </a:pPr>
            <a:endParaRPr sz="1665"/>
          </a:p>
        </p:txBody>
      </p:sp>
      <p:sp>
        <p:nvSpPr>
          <p:cNvPr id="128" name="Google Shape;128;p3"/>
          <p:cNvSpPr txBox="1"/>
          <p:nvPr/>
        </p:nvSpPr>
        <p:spPr>
          <a:xfrm>
            <a:off x="200255" y="1190852"/>
            <a:ext cx="4523691" cy="83099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Execute este código e use o Painel de Controle para ver se uma curva de 90 graus corresponde realmente a 90 graus. </a:t>
            </a:r>
            <a:endParaRPr/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4371" y="1775627"/>
            <a:ext cx="3724275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15;p9">
            <a:extLst>
              <a:ext uri="{FF2B5EF4-FFF2-40B4-BE49-F238E27FC236}">
                <a16:creationId xmlns:a16="http://schemas.microsoft.com/office/drawing/2014/main" id="{24C31BD9-B131-4F18-A717-23A6A5EED71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Copyright © 2020 SPIKE Prime Lessons (primelessons.org) CC-BY-NC-SA.  (Last edit: 07/11/2020)</a:t>
            </a:r>
            <a:endParaRPr dirty="0"/>
          </a:p>
        </p:txBody>
      </p:sp>
      <p:sp>
        <p:nvSpPr>
          <p:cNvPr id="9" name="Google Shape;137;p4">
            <a:extLst>
              <a:ext uri="{FF2B5EF4-FFF2-40B4-BE49-F238E27FC236}">
                <a16:creationId xmlns:a16="http://schemas.microsoft.com/office/drawing/2014/main" id="{B37EE89B-FCF1-4D62-AEE4-4B2829E6D24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236372" y="632636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200"/>
              <a:t>MELHORANDO A PRECISÃO DA CURVA EM TORNO DE UM PONTO</a:t>
            </a:r>
            <a:endParaRPr sz="2200"/>
          </a:p>
        </p:txBody>
      </p:sp>
      <p:sp>
        <p:nvSpPr>
          <p:cNvPr id="135" name="Google Shape;135;p4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4543912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Como comentamos no slide anterior, usando a BMA a 50% da velocidade o robô virou 102 graus ao invés de 90. Para o DroidBot IV, ele virou 98 graus.</a:t>
            </a:r>
            <a:endParaRPr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Como resolvemos este problema?</a:t>
            </a:r>
            <a:endParaRPr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Uma solução pode ser pedir para o robô virar 12 graus a menos no caso da BMA ou 8 graus a menos no caso do DroidBot IV</a:t>
            </a:r>
            <a:endParaRPr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A quantidade a se reduzir depende da velocidade da curva e do </a:t>
            </a:r>
            <a:r>
              <a:rPr lang="en-US" i="1"/>
              <a:t>design</a:t>
            </a:r>
            <a:r>
              <a:rPr lang="en-US"/>
              <a:t> do robô. Você precisará de um pouco de tentativa e erro para acertar isso.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O código na direita faz uma curva de 90 graus na BMA usando este método.</a:t>
            </a:r>
            <a:endParaRPr/>
          </a:p>
        </p:txBody>
      </p:sp>
      <p:sp>
        <p:nvSpPr>
          <p:cNvPr id="137" name="Google Shape;137;p4"/>
          <p:cNvSpPr txBox="1">
            <a:spLocks noGrp="1"/>
          </p:cNvSpPr>
          <p:nvPr>
            <p:ph type="sldNum" idx="12"/>
          </p:nvPr>
        </p:nvSpPr>
        <p:spPr>
          <a:xfrm>
            <a:off x="8236372" y="632636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38" name="Google Shape;13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6040" y="1546044"/>
            <a:ext cx="4230799" cy="37061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15;p9">
            <a:extLst>
              <a:ext uri="{FF2B5EF4-FFF2-40B4-BE49-F238E27FC236}">
                <a16:creationId xmlns:a16="http://schemas.microsoft.com/office/drawing/2014/main" id="{A527C088-4D64-4FD9-90FC-9BF60451950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Copyright © 2020 SPIKE Prime Lessons (primelessons.org) CC-BY-NC-SA.  (Last edit: 07/11/2020)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400"/>
              <a:t>OUTRA SOLUÇÃO PARA CURVAS EM TORNO DE UM PONTO</a:t>
            </a:r>
            <a:endParaRPr sz="2400"/>
          </a:p>
        </p:txBody>
      </p:sp>
      <p:sp>
        <p:nvSpPr>
          <p:cNvPr id="144" name="Google Shape;144;p5"/>
          <p:cNvSpPr txBox="1">
            <a:spLocks noGrp="1"/>
          </p:cNvSpPr>
          <p:nvPr>
            <p:ph type="body" idx="1"/>
          </p:nvPr>
        </p:nvSpPr>
        <p:spPr>
          <a:xfrm>
            <a:off x="155087" y="1140006"/>
            <a:ext cx="7382219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Outra forma de fazer curvas é usar os blocos de movimento com duração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Uma vantagem desses blocos é que eles desaceleram ao final do movimento, aumentado a precisão</a:t>
            </a: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 b="1"/>
              <a:t>Quanto as rodas rotacionam para o bloco acima?</a:t>
            </a:r>
            <a:endParaRPr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A distância especificada é a média das distâncias percorridas por ambas as rodas.</a:t>
            </a:r>
            <a:endParaRPr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Ao final de todo mover tanque, a soma das distâncias percorridas por ambas as rodas será o dobro da especificada.</a:t>
            </a:r>
            <a:endParaRPr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 b="1"/>
              <a:t>Resposta:</a:t>
            </a:r>
            <a:r>
              <a:rPr lang="en-US"/>
              <a:t> A roda esquerda irá rodar 360 graus e a direita 0 graus.</a:t>
            </a:r>
            <a:endParaRPr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Note que o movimento descrito acima irá fazer o DroidBot IV virar 90 graus para a direita.</a:t>
            </a:r>
            <a:endParaRPr/>
          </a:p>
          <a:p>
            <a:pPr marL="324000" lvl="1" indent="0" algn="l" rtl="0"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sldNum" idx="12"/>
          </p:nvPr>
        </p:nvSpPr>
        <p:spPr>
          <a:xfrm>
            <a:off x="8236372" y="632636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6174835" y="2027072"/>
            <a:ext cx="1144819" cy="1166533"/>
            <a:chOff x="892870" y="1572048"/>
            <a:chExt cx="1386064" cy="1584575"/>
          </a:xfrm>
        </p:grpSpPr>
        <p:grpSp>
          <p:nvGrpSpPr>
            <p:cNvPr id="148" name="Google Shape;148;p5"/>
            <p:cNvGrpSpPr/>
            <p:nvPr/>
          </p:nvGrpSpPr>
          <p:grpSpPr>
            <a:xfrm>
              <a:off x="892870" y="1572048"/>
              <a:ext cx="1199002" cy="1584575"/>
              <a:chOff x="6507213" y="1264631"/>
              <a:chExt cx="1199002" cy="1584575"/>
            </a:xfrm>
          </p:grpSpPr>
          <p:grpSp>
            <p:nvGrpSpPr>
              <p:cNvPr id="149" name="Google Shape;149;p5"/>
              <p:cNvGrpSpPr/>
              <p:nvPr/>
            </p:nvGrpSpPr>
            <p:grpSpPr>
              <a:xfrm rot="5400000">
                <a:off x="6518630" y="1512900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50" name="Google Shape;150;p5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5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51" name="Google Shape;151;p5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13B09B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52" name="Google Shape;152;p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13B09B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53" name="Google Shape;153;p5"/>
                <p:cNvSpPr/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ln w="12700" cap="rnd" cmpd="sng">
                  <a:solidFill>
                    <a:srgbClr val="E5BF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sp>
            <p:nvSpPr>
              <p:cNvPr id="154" name="Google Shape;154;p5"/>
              <p:cNvSpPr txBox="1"/>
              <p:nvPr/>
            </p:nvSpPr>
            <p:spPr>
              <a:xfrm>
                <a:off x="7204218" y="1264631"/>
                <a:ext cx="465619" cy="5016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A</a:t>
                </a:r>
                <a:endParaRPr/>
              </a:p>
            </p:txBody>
          </p:sp>
          <p:sp>
            <p:nvSpPr>
              <p:cNvPr id="155" name="Google Shape;155;p5"/>
              <p:cNvSpPr txBox="1"/>
              <p:nvPr/>
            </p:nvSpPr>
            <p:spPr>
              <a:xfrm>
                <a:off x="7240595" y="2347519"/>
                <a:ext cx="465619" cy="5016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E</a:t>
                </a:r>
                <a:endParaRPr/>
              </a:p>
            </p:txBody>
          </p:sp>
        </p:grpSp>
        <p:cxnSp>
          <p:nvCxnSpPr>
            <p:cNvPr id="156" name="Google Shape;156;p5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noFill/>
            <a:ln w="22225" cap="rnd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pic>
        <p:nvPicPr>
          <p:cNvPr id="157" name="Google Shape;15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535" y="2272202"/>
            <a:ext cx="433387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215;p9">
            <a:extLst>
              <a:ext uri="{FF2B5EF4-FFF2-40B4-BE49-F238E27FC236}">
                <a16:creationId xmlns:a16="http://schemas.microsoft.com/office/drawing/2014/main" id="{049124CD-B234-4FDB-A243-1AA8457F8D0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Copyright © 2020 SPIKE Prime Lessons (primelessons.org) CC-BY-NC-SA.  (Last edit: 07/11/2020)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6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684" y="3523314"/>
            <a:ext cx="3356409" cy="2562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6" descr="A screenshot of a cell phon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02689" y="3516155"/>
            <a:ext cx="3583620" cy="255290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E SOBRE CURVAS EM TORNO DO EIXO DO ROBÔ</a:t>
            </a:r>
            <a:endParaRPr/>
          </a:p>
        </p:txBody>
      </p:sp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155075" y="1140000"/>
            <a:ext cx="7621200" cy="3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Abaixo, há duas formas de se fazer curvas em torno do eixo do robô utilizando dois blocos mover diferentes.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Nesse exemplo, com o Droid Bot IV, cada roda se move 180 graus, mas em direções opostas.</a:t>
            </a:r>
            <a:endParaRPr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Isso resulta em uma curva de 90 graus a direita.</a:t>
            </a:r>
            <a:endParaRPr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Nós recomendamos usar o mover tanque, já que ele suporta todos os tipos de curvas: em torno de um ponto, em torno do eixo do robô e movimentos curvos.</a:t>
            </a:r>
            <a:endParaRPr/>
          </a:p>
        </p:txBody>
      </p:sp>
      <p:sp>
        <p:nvSpPr>
          <p:cNvPr id="167" name="Google Shape;167;p6"/>
          <p:cNvSpPr txBox="1">
            <a:spLocks noGrp="1"/>
          </p:cNvSpPr>
          <p:nvPr>
            <p:ph type="sldNum" idx="12"/>
          </p:nvPr>
        </p:nvSpPr>
        <p:spPr>
          <a:xfrm>
            <a:off x="8236372" y="632636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79" name="Google Shape;179;p6"/>
          <p:cNvSpPr/>
          <p:nvPr/>
        </p:nvSpPr>
        <p:spPr>
          <a:xfrm>
            <a:off x="351743" y="5531274"/>
            <a:ext cx="2732114" cy="537168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3928188" y="5496586"/>
            <a:ext cx="3583619" cy="537168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E0DACD4-87C1-4891-BB46-D2B49F845C6A}"/>
              </a:ext>
            </a:extLst>
          </p:cNvPr>
          <p:cNvGrpSpPr/>
          <p:nvPr/>
        </p:nvGrpSpPr>
        <p:grpSpPr>
          <a:xfrm>
            <a:off x="7470394" y="1978797"/>
            <a:ext cx="1318320" cy="1161014"/>
            <a:chOff x="7470394" y="1978797"/>
            <a:chExt cx="1318320" cy="1161014"/>
          </a:xfrm>
        </p:grpSpPr>
        <p:grpSp>
          <p:nvGrpSpPr>
            <p:cNvPr id="168" name="Google Shape;168;p6"/>
            <p:cNvGrpSpPr/>
            <p:nvPr/>
          </p:nvGrpSpPr>
          <p:grpSpPr>
            <a:xfrm>
              <a:off x="7627172" y="1978797"/>
              <a:ext cx="1161542" cy="1161014"/>
              <a:chOff x="809518" y="4659819"/>
              <a:chExt cx="1324902" cy="1688011"/>
            </a:xfrm>
          </p:grpSpPr>
          <p:grpSp>
            <p:nvGrpSpPr>
              <p:cNvPr id="169" name="Google Shape;169;p6"/>
              <p:cNvGrpSpPr/>
              <p:nvPr/>
            </p:nvGrpSpPr>
            <p:grpSpPr>
              <a:xfrm>
                <a:off x="809518" y="4659819"/>
                <a:ext cx="1199001" cy="1688011"/>
                <a:chOff x="6507213" y="1236164"/>
                <a:chExt cx="1199001" cy="1688011"/>
              </a:xfrm>
            </p:grpSpPr>
            <p:grpSp>
              <p:nvGrpSpPr>
                <p:cNvPr id="170" name="Google Shape;170;p6"/>
                <p:cNvGrpSpPr/>
                <p:nvPr/>
              </p:nvGrpSpPr>
              <p:grpSpPr>
                <a:xfrm rot="5400000">
                  <a:off x="6518630" y="1512900"/>
                  <a:ext cx="1141996" cy="1164830"/>
                  <a:chOff x="6310708" y="2223671"/>
                  <a:chExt cx="809489" cy="898563"/>
                </a:xfrm>
              </p:grpSpPr>
              <p:sp>
                <p:nvSpPr>
                  <p:cNvPr id="171" name="Google Shape;171;p6"/>
                  <p:cNvSpPr/>
                  <p:nvPr/>
                </p:nvSpPr>
                <p:spPr>
                  <a:xfrm>
                    <a:off x="6451830" y="2223671"/>
                    <a:ext cx="519438" cy="898563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D50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172" name="Google Shape;172;p6"/>
                  <p:cNvSpPr/>
                  <p:nvPr/>
                </p:nvSpPr>
                <p:spPr>
                  <a:xfrm>
                    <a:off x="6979076" y="2525434"/>
                    <a:ext cx="141121" cy="295036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13B09B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173" name="Google Shape;173;p6"/>
                  <p:cNvSpPr/>
                  <p:nvPr/>
                </p:nvSpPr>
                <p:spPr>
                  <a:xfrm>
                    <a:off x="6310708" y="2525434"/>
                    <a:ext cx="141121" cy="295036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13B09B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174" name="Google Shape;174;p6"/>
                  <p:cNvSpPr/>
                  <p:nvPr/>
                </p:nvSpPr>
                <p:spPr>
                  <a:xfrm>
                    <a:off x="6621904" y="2247641"/>
                    <a:ext cx="179290" cy="166284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 cap="rnd" cmpd="sng">
                    <a:solidFill>
                      <a:srgbClr val="E5BF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</p:grpSp>
            <p:sp>
              <p:nvSpPr>
                <p:cNvPr id="175" name="Google Shape;175;p6"/>
                <p:cNvSpPr txBox="1"/>
                <p:nvPr/>
              </p:nvSpPr>
              <p:spPr>
                <a:xfrm>
                  <a:off x="7216809" y="1236164"/>
                  <a:ext cx="465620" cy="5369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rPr>
                    <a:t>A</a:t>
                  </a:r>
                  <a:endParaRPr/>
                </a:p>
              </p:txBody>
            </p:sp>
            <p:sp>
              <p:nvSpPr>
                <p:cNvPr id="176" name="Google Shape;176;p6"/>
                <p:cNvSpPr txBox="1"/>
                <p:nvPr/>
              </p:nvSpPr>
              <p:spPr>
                <a:xfrm>
                  <a:off x="7240594" y="2387180"/>
                  <a:ext cx="465620" cy="5369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Gill Sans"/>
                      <a:ea typeface="Gill Sans"/>
                      <a:cs typeface="Gill Sans"/>
                      <a:sym typeface="Gill Sans"/>
                    </a:rPr>
                    <a:t>E</a:t>
                  </a:r>
                  <a:endParaRPr/>
                </a:p>
              </p:txBody>
            </p:sp>
          </p:grpSp>
          <p:cxnSp>
            <p:nvCxnSpPr>
              <p:cNvPr id="177" name="Google Shape;177;p6"/>
              <p:cNvCxnSpPr/>
              <p:nvPr/>
            </p:nvCxnSpPr>
            <p:spPr>
              <a:xfrm>
                <a:off x="1785520" y="4980768"/>
                <a:ext cx="348900" cy="393900"/>
              </a:xfrm>
              <a:prstGeom prst="curvedConnector2">
                <a:avLst/>
              </a:prstGeom>
              <a:noFill/>
              <a:ln w="2222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</p:grpSp>
        <p:cxnSp>
          <p:nvCxnSpPr>
            <p:cNvPr id="21" name="Google Shape;177;p6">
              <a:extLst>
                <a:ext uri="{FF2B5EF4-FFF2-40B4-BE49-F238E27FC236}">
                  <a16:creationId xmlns:a16="http://schemas.microsoft.com/office/drawing/2014/main" id="{3B53C51E-F736-4C66-8ED3-E7DD2D657DA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470394" y="2682482"/>
              <a:ext cx="305881" cy="270924"/>
            </a:xfrm>
            <a:prstGeom prst="curvedConnector2">
              <a:avLst/>
            </a:prstGeom>
            <a:noFill/>
            <a:ln w="22225" cap="rnd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23" name="Google Shape;215;p9">
            <a:extLst>
              <a:ext uri="{FF2B5EF4-FFF2-40B4-BE49-F238E27FC236}">
                <a16:creationId xmlns:a16="http://schemas.microsoft.com/office/drawing/2014/main" id="{D92E01E5-3D88-4B40-850E-84C5372995C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Copyright © 2020 SPIKE Prime Lessons (primelessons.org) CC-BY-NC-SA.  (Last edit: 07/11/2020)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DESAFIO </a:t>
            </a:r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155088" y="1144671"/>
            <a:ext cx="6019747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pt-BR" dirty="0"/>
              <a:t>Faça um curva em torno de um ponto de 90 graus usando somente blocos mover</a:t>
            </a:r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pt-BR" dirty="0"/>
              <a:t>Você pode usar o Painel de Controle para determinar o quanto se mover para uma determinada curva. Segure uma roda com a mão e rotacione a outra até o robô atingir o alvo. Grave quantos graus a roda girou, você usará isso em seu programa.</a:t>
            </a:r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pt-BR" dirty="0"/>
              <a:t>Para o </a:t>
            </a:r>
            <a:r>
              <a:rPr lang="pt-BR" dirty="0" err="1"/>
              <a:t>DroidBot</a:t>
            </a:r>
            <a:r>
              <a:rPr lang="pt-BR" dirty="0"/>
              <a:t> IV, o motor esquerdo deve rotacionar 360 graus para fazer uma curva de 90 graus à direita.</a:t>
            </a:r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pt-BR" dirty="0"/>
              <a:t>Lembre-se do slide anterior sobre como calcular a rotação de cada roda quando estiver usando o bloco mover abaixo.</a:t>
            </a:r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lang="pt-BR"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lang="pt-BR"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lang="pt-BR"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lang="pt-BR" dirty="0"/>
          </a:p>
        </p:txBody>
      </p:sp>
      <p:sp>
        <p:nvSpPr>
          <p:cNvPr id="188" name="Google Shape;188;p7"/>
          <p:cNvSpPr txBox="1">
            <a:spLocks noGrp="1"/>
          </p:cNvSpPr>
          <p:nvPr>
            <p:ph type="sldNum" idx="12"/>
          </p:nvPr>
        </p:nvSpPr>
        <p:spPr>
          <a:xfrm>
            <a:off x="8236372" y="632636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pSp>
        <p:nvGrpSpPr>
          <p:cNvPr id="189" name="Google Shape;189;p7"/>
          <p:cNvGrpSpPr/>
          <p:nvPr/>
        </p:nvGrpSpPr>
        <p:grpSpPr>
          <a:xfrm>
            <a:off x="6526155" y="1597278"/>
            <a:ext cx="1144819" cy="1166533"/>
            <a:chOff x="892870" y="1572048"/>
            <a:chExt cx="1386064" cy="1584575"/>
          </a:xfrm>
        </p:grpSpPr>
        <p:grpSp>
          <p:nvGrpSpPr>
            <p:cNvPr id="190" name="Google Shape;190;p7"/>
            <p:cNvGrpSpPr/>
            <p:nvPr/>
          </p:nvGrpSpPr>
          <p:grpSpPr>
            <a:xfrm>
              <a:off x="892870" y="1572048"/>
              <a:ext cx="1199002" cy="1584575"/>
              <a:chOff x="6507213" y="1264631"/>
              <a:chExt cx="1199002" cy="1584575"/>
            </a:xfrm>
          </p:grpSpPr>
          <p:grpSp>
            <p:nvGrpSpPr>
              <p:cNvPr id="191" name="Google Shape;191;p7"/>
              <p:cNvGrpSpPr/>
              <p:nvPr/>
            </p:nvGrpSpPr>
            <p:grpSpPr>
              <a:xfrm rot="5400000">
                <a:off x="6518630" y="1512900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92" name="Google Shape;192;p7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5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93" name="Google Shape;193;p7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13B09B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94" name="Google Shape;194;p7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13B09B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95" name="Google Shape;195;p7"/>
                <p:cNvSpPr/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ln w="12700" cap="rnd" cmpd="sng">
                  <a:solidFill>
                    <a:srgbClr val="E5BF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</p:grpSp>
          <p:sp>
            <p:nvSpPr>
              <p:cNvPr id="196" name="Google Shape;196;p7"/>
              <p:cNvSpPr txBox="1"/>
              <p:nvPr/>
            </p:nvSpPr>
            <p:spPr>
              <a:xfrm>
                <a:off x="7204218" y="1264631"/>
                <a:ext cx="465619" cy="5016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A</a:t>
                </a:r>
                <a:endParaRPr/>
              </a:p>
            </p:txBody>
          </p:sp>
          <p:sp>
            <p:nvSpPr>
              <p:cNvPr id="197" name="Google Shape;197;p7"/>
              <p:cNvSpPr txBox="1"/>
              <p:nvPr/>
            </p:nvSpPr>
            <p:spPr>
              <a:xfrm>
                <a:off x="7240595" y="2347519"/>
                <a:ext cx="465619" cy="5016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E</a:t>
                </a:r>
                <a:endParaRPr/>
              </a:p>
            </p:txBody>
          </p:sp>
        </p:grpSp>
        <p:cxnSp>
          <p:nvCxnSpPr>
            <p:cNvPr id="198" name="Google Shape;198;p7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noFill/>
            <a:ln w="22225" cap="rnd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pic>
        <p:nvPicPr>
          <p:cNvPr id="199" name="Google Shape;19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982" y="4858622"/>
            <a:ext cx="433387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215;p9">
            <a:extLst>
              <a:ext uri="{FF2B5EF4-FFF2-40B4-BE49-F238E27FC236}">
                <a16:creationId xmlns:a16="http://schemas.microsoft.com/office/drawing/2014/main" id="{3E1593F4-6963-40D4-81CA-00377E17835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Copyright © 2020 SPIKE Prime Lessons (primelessons.org) CC-BY-NC-SA.  (Last edit: 07/11/2020)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SOLUÇÃO DO DESAFIO</a:t>
            </a:r>
            <a:endParaRPr/>
          </a:p>
        </p:txBody>
      </p:sp>
      <p:sp>
        <p:nvSpPr>
          <p:cNvPr id="205" name="Google Shape;205;p8"/>
          <p:cNvSpPr txBox="1">
            <a:spLocks noGrp="1"/>
          </p:cNvSpPr>
          <p:nvPr>
            <p:ph type="body" idx="1"/>
          </p:nvPr>
        </p:nvSpPr>
        <p:spPr>
          <a:xfrm>
            <a:off x="155088" y="1478779"/>
            <a:ext cx="4588362" cy="3486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8"/>
              <a:buChar char="⬛"/>
            </a:pPr>
            <a:r>
              <a:rPr lang="en-US" sz="1530" dirty="0" err="1"/>
              <a:t>Comece</a:t>
            </a:r>
            <a:r>
              <a:rPr lang="en-US" sz="1530" dirty="0"/>
              <a:t> </a:t>
            </a:r>
            <a:r>
              <a:rPr lang="en-US" sz="1530" dirty="0" err="1"/>
              <a:t>configurando</a:t>
            </a:r>
            <a:r>
              <a:rPr lang="en-US" sz="1530" dirty="0"/>
              <a:t> a porta dos </a:t>
            </a:r>
            <a:r>
              <a:rPr lang="en-US" sz="1530" dirty="0" err="1"/>
              <a:t>seus</a:t>
            </a:r>
            <a:r>
              <a:rPr lang="en-US" sz="1530" dirty="0"/>
              <a:t> </a:t>
            </a:r>
            <a:r>
              <a:rPr lang="en-US" sz="1530" dirty="0" err="1"/>
              <a:t>motores</a:t>
            </a:r>
            <a:endParaRPr dirty="0"/>
          </a:p>
          <a:p>
            <a:pPr marL="306000" lvl="0" indent="-306000" algn="l" rtl="0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SzPts val="1408"/>
              <a:buChar char="⬛"/>
            </a:pPr>
            <a:r>
              <a:rPr lang="en-US" sz="1530" dirty="0"/>
              <a:t>Use o modo </a:t>
            </a:r>
            <a:r>
              <a:rPr lang="en-US" sz="1530" b="1" dirty="0" err="1"/>
              <a:t>manter</a:t>
            </a:r>
            <a:r>
              <a:rPr lang="en-US" sz="1530" b="1" dirty="0"/>
              <a:t> a </a:t>
            </a:r>
            <a:r>
              <a:rPr lang="en-US" sz="1530" b="1" dirty="0" err="1"/>
              <a:t>posição</a:t>
            </a:r>
            <a:r>
              <a:rPr lang="en-US" sz="1530" dirty="0"/>
              <a:t> para </a:t>
            </a:r>
            <a:r>
              <a:rPr lang="en-US" sz="1530" dirty="0" err="1"/>
              <a:t>assegurar</a:t>
            </a:r>
            <a:r>
              <a:rPr lang="en-US" sz="1530" dirty="0"/>
              <a:t> que o </a:t>
            </a:r>
            <a:r>
              <a:rPr lang="en-US" sz="1530" dirty="0" err="1"/>
              <a:t>robô</a:t>
            </a:r>
            <a:r>
              <a:rPr lang="en-US" sz="1530" dirty="0"/>
              <a:t> fique </a:t>
            </a:r>
            <a:r>
              <a:rPr lang="en-US" sz="1530" dirty="0" err="1"/>
              <a:t>onde</a:t>
            </a:r>
            <a:r>
              <a:rPr lang="en-US" sz="1530" dirty="0"/>
              <a:t> </a:t>
            </a:r>
            <a:r>
              <a:rPr lang="en-US" sz="1530" dirty="0" err="1"/>
              <a:t>terminar</a:t>
            </a:r>
            <a:r>
              <a:rPr lang="en-US" sz="1530" dirty="0"/>
              <a:t> o </a:t>
            </a:r>
            <a:r>
              <a:rPr lang="en-US" sz="1530" dirty="0" err="1"/>
              <a:t>seu</a:t>
            </a:r>
            <a:r>
              <a:rPr lang="en-US" sz="1530" dirty="0"/>
              <a:t> </a:t>
            </a:r>
            <a:r>
              <a:rPr lang="en-US" sz="1530" dirty="0" err="1"/>
              <a:t>movimento</a:t>
            </a:r>
            <a:endParaRPr dirty="0"/>
          </a:p>
          <a:p>
            <a:pPr marL="306000" lvl="0" indent="-306000" algn="l" rtl="0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SzPts val="1408"/>
              <a:buChar char="⬛"/>
            </a:pPr>
            <a:r>
              <a:rPr lang="en-US" sz="1530" dirty="0" err="1"/>
              <a:t>Defina</a:t>
            </a:r>
            <a:r>
              <a:rPr lang="en-US" sz="1530" dirty="0"/>
              <a:t> o </a:t>
            </a:r>
            <a:r>
              <a:rPr lang="en-US" sz="1530" dirty="0" err="1"/>
              <a:t>ângulo</a:t>
            </a:r>
            <a:r>
              <a:rPr lang="en-US" sz="1530" dirty="0"/>
              <a:t> de </a:t>
            </a:r>
            <a:r>
              <a:rPr lang="en-US" sz="1530" dirty="0" err="1"/>
              <a:t>guinada</a:t>
            </a:r>
            <a:r>
              <a:rPr lang="en-US" sz="1530" dirty="0"/>
              <a:t> para 0. </a:t>
            </a:r>
            <a:r>
              <a:rPr lang="en-US" sz="1530" dirty="0" err="1"/>
              <a:t>Isso</a:t>
            </a:r>
            <a:r>
              <a:rPr lang="en-US" sz="1530" dirty="0"/>
              <a:t> </a:t>
            </a:r>
            <a:r>
              <a:rPr lang="en-US" sz="1530" dirty="0" err="1"/>
              <a:t>vai</a:t>
            </a:r>
            <a:r>
              <a:rPr lang="en-US" sz="1530" dirty="0"/>
              <a:t> </a:t>
            </a:r>
            <a:r>
              <a:rPr lang="en-US" sz="1530" dirty="0" err="1"/>
              <a:t>lhe</a:t>
            </a:r>
            <a:r>
              <a:rPr lang="en-US" sz="1530" dirty="0"/>
              <a:t> </a:t>
            </a:r>
            <a:r>
              <a:rPr lang="en-US" sz="1530" dirty="0" err="1"/>
              <a:t>permitir</a:t>
            </a:r>
            <a:r>
              <a:rPr lang="en-US" sz="1530" dirty="0"/>
              <a:t> </a:t>
            </a:r>
            <a:r>
              <a:rPr lang="en-US" sz="1530" dirty="0" err="1"/>
              <a:t>ver</a:t>
            </a:r>
            <a:r>
              <a:rPr lang="en-US" sz="1530" dirty="0"/>
              <a:t> o </a:t>
            </a:r>
            <a:r>
              <a:rPr lang="en-US" sz="1530" dirty="0" err="1"/>
              <a:t>quanto</a:t>
            </a:r>
            <a:r>
              <a:rPr lang="en-US" sz="1530" dirty="0"/>
              <a:t> </a:t>
            </a:r>
            <a:r>
              <a:rPr lang="en-US" sz="1530" dirty="0" err="1"/>
              <a:t>seu</a:t>
            </a:r>
            <a:r>
              <a:rPr lang="en-US" sz="1530" dirty="0"/>
              <a:t> </a:t>
            </a:r>
            <a:r>
              <a:rPr lang="en-US" sz="1530" dirty="0" err="1"/>
              <a:t>robô</a:t>
            </a:r>
            <a:r>
              <a:rPr lang="en-US" sz="1530" dirty="0"/>
              <a:t> </a:t>
            </a:r>
            <a:r>
              <a:rPr lang="en-US" sz="1530" dirty="0" err="1"/>
              <a:t>virou</a:t>
            </a:r>
            <a:r>
              <a:rPr lang="en-US" sz="1530" dirty="0"/>
              <a:t> no </a:t>
            </a:r>
            <a:r>
              <a:rPr lang="en-US" sz="1530" dirty="0" err="1"/>
              <a:t>Painel</a:t>
            </a:r>
            <a:r>
              <a:rPr lang="en-US" sz="1530" dirty="0"/>
              <a:t> de Controle.</a:t>
            </a:r>
            <a:endParaRPr dirty="0"/>
          </a:p>
          <a:p>
            <a:pPr marL="306000" lvl="0" indent="-306000" algn="l" rtl="0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SzPts val="1408"/>
              <a:buChar char="⬛"/>
            </a:pPr>
            <a:r>
              <a:rPr lang="en-US" sz="1530" dirty="0" err="1"/>
              <a:t>Mova</a:t>
            </a:r>
            <a:r>
              <a:rPr lang="en-US" sz="1530" dirty="0"/>
              <a:t> o </a:t>
            </a:r>
            <a:r>
              <a:rPr lang="en-US" sz="1530" dirty="0" err="1"/>
              <a:t>robô</a:t>
            </a:r>
            <a:r>
              <a:rPr lang="en-US" sz="1530" dirty="0"/>
              <a:t> </a:t>
            </a:r>
            <a:r>
              <a:rPr lang="en-US" sz="1530" dirty="0" err="1"/>
              <a:t>usando</a:t>
            </a:r>
            <a:r>
              <a:rPr lang="en-US" sz="1530" dirty="0"/>
              <a:t> o </a:t>
            </a:r>
            <a:r>
              <a:rPr lang="en-US" sz="1530" b="1" dirty="0"/>
              <a:t>modo </a:t>
            </a:r>
            <a:r>
              <a:rPr lang="en-US" sz="1530" b="1" dirty="0" err="1"/>
              <a:t>tanque</a:t>
            </a:r>
            <a:r>
              <a:rPr lang="en-US" sz="1530" b="1" dirty="0"/>
              <a:t>. </a:t>
            </a:r>
            <a:r>
              <a:rPr lang="en-US" sz="1530" dirty="0"/>
              <a:t>Note que o </a:t>
            </a:r>
            <a:r>
              <a:rPr lang="en-US" sz="1530" dirty="0" err="1"/>
              <a:t>movimento</a:t>
            </a:r>
            <a:r>
              <a:rPr lang="en-US" sz="1530" dirty="0"/>
              <a:t> </a:t>
            </a:r>
            <a:r>
              <a:rPr lang="en-US" sz="1530" dirty="0" err="1"/>
              <a:t>tem</a:t>
            </a:r>
            <a:r>
              <a:rPr lang="en-US" sz="1530" dirty="0"/>
              <a:t> </a:t>
            </a:r>
            <a:r>
              <a:rPr lang="en-US" sz="1530" dirty="0" err="1"/>
              <a:t>uma</a:t>
            </a:r>
            <a:r>
              <a:rPr lang="en-US" sz="1530" dirty="0"/>
              <a:t> </a:t>
            </a:r>
            <a:r>
              <a:rPr lang="en-US" sz="1530" dirty="0" err="1"/>
              <a:t>duração</a:t>
            </a:r>
            <a:r>
              <a:rPr lang="en-US" sz="1530" dirty="0"/>
              <a:t> de 180 </a:t>
            </a:r>
            <a:r>
              <a:rPr lang="en-US" sz="1530" dirty="0" err="1"/>
              <a:t>graus</a:t>
            </a:r>
            <a:r>
              <a:rPr lang="en-US" sz="1530" dirty="0"/>
              <a:t>. A </a:t>
            </a:r>
            <a:r>
              <a:rPr lang="en-US" sz="1530" dirty="0" err="1"/>
              <a:t>roda</a:t>
            </a:r>
            <a:r>
              <a:rPr lang="en-US" sz="1530" dirty="0"/>
              <a:t> </a:t>
            </a:r>
            <a:r>
              <a:rPr lang="en-US" sz="1530" dirty="0" err="1"/>
              <a:t>direita</a:t>
            </a:r>
            <a:r>
              <a:rPr lang="en-US" sz="1530" dirty="0"/>
              <a:t> </a:t>
            </a:r>
            <a:r>
              <a:rPr lang="en-US" sz="1530" dirty="0" err="1"/>
              <a:t>não</a:t>
            </a:r>
            <a:r>
              <a:rPr lang="en-US" sz="1530" dirty="0"/>
              <a:t> se </a:t>
            </a:r>
            <a:r>
              <a:rPr lang="en-US" sz="1530" dirty="0" err="1"/>
              <a:t>moverá</a:t>
            </a:r>
            <a:r>
              <a:rPr lang="en-US" sz="1530" dirty="0"/>
              <a:t>, mas a da </a:t>
            </a:r>
            <a:r>
              <a:rPr lang="en-US" sz="1530" dirty="0" err="1"/>
              <a:t>esquerda</a:t>
            </a:r>
            <a:r>
              <a:rPr lang="en-US" sz="1530" dirty="0"/>
              <a:t> </a:t>
            </a:r>
            <a:r>
              <a:rPr lang="en-US" sz="1530" dirty="0" err="1"/>
              <a:t>vai</a:t>
            </a:r>
            <a:r>
              <a:rPr lang="en-US" sz="1530" dirty="0"/>
              <a:t> </a:t>
            </a:r>
            <a:r>
              <a:rPr lang="en-US" sz="1530" dirty="0" err="1"/>
              <a:t>girar</a:t>
            </a:r>
            <a:r>
              <a:rPr lang="en-US" sz="1530" dirty="0"/>
              <a:t> 360 </a:t>
            </a:r>
            <a:r>
              <a:rPr lang="en-US" sz="1530" dirty="0" err="1"/>
              <a:t>graus</a:t>
            </a:r>
            <a:r>
              <a:rPr lang="en-US" sz="1530" dirty="0"/>
              <a:t>. </a:t>
            </a:r>
            <a:r>
              <a:rPr lang="en-US" sz="1530" dirty="0" err="1"/>
              <a:t>Isso</a:t>
            </a:r>
            <a:r>
              <a:rPr lang="en-US" sz="1530" dirty="0"/>
              <a:t> é para o Droid Bot IV.</a:t>
            </a:r>
            <a:endParaRPr dirty="0"/>
          </a:p>
          <a:p>
            <a:pPr marL="306000" lvl="0" indent="-306000" algn="l" rtl="0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SzPts val="1408"/>
              <a:buChar char="⬛"/>
            </a:pPr>
            <a:r>
              <a:rPr lang="en-US" sz="1530" dirty="0" err="1"/>
              <a:t>Após</a:t>
            </a:r>
            <a:r>
              <a:rPr lang="en-US" sz="1530" dirty="0"/>
              <a:t> </a:t>
            </a:r>
            <a:r>
              <a:rPr lang="en-US" sz="1530" dirty="0" err="1"/>
              <a:t>executar</a:t>
            </a:r>
            <a:r>
              <a:rPr lang="en-US" sz="1530" dirty="0"/>
              <a:t> </a:t>
            </a:r>
            <a:r>
              <a:rPr lang="en-US" sz="1530" dirty="0" err="1"/>
              <a:t>este</a:t>
            </a:r>
            <a:r>
              <a:rPr lang="en-US" sz="1530" dirty="0"/>
              <a:t> </a:t>
            </a:r>
            <a:r>
              <a:rPr lang="en-US" sz="1530" dirty="0" err="1"/>
              <a:t>código</a:t>
            </a:r>
            <a:r>
              <a:rPr lang="en-US" sz="1530" dirty="0"/>
              <a:t>, </a:t>
            </a:r>
            <a:r>
              <a:rPr lang="en-US" sz="1530" dirty="0" err="1"/>
              <a:t>verifique</a:t>
            </a:r>
            <a:r>
              <a:rPr lang="en-US" sz="1530" dirty="0"/>
              <a:t> </a:t>
            </a:r>
            <a:r>
              <a:rPr lang="en-US" sz="1530" dirty="0" err="1"/>
              <a:t>seu</a:t>
            </a:r>
            <a:r>
              <a:rPr lang="en-US" sz="1530" dirty="0"/>
              <a:t> </a:t>
            </a:r>
            <a:r>
              <a:rPr lang="en-US" sz="1530" dirty="0" err="1"/>
              <a:t>ângulo</a:t>
            </a:r>
            <a:r>
              <a:rPr lang="en-US" sz="1530" dirty="0"/>
              <a:t> real de </a:t>
            </a:r>
            <a:r>
              <a:rPr lang="en-US" sz="1530" dirty="0" err="1"/>
              <a:t>curva</a:t>
            </a:r>
            <a:r>
              <a:rPr lang="en-US" sz="1530" dirty="0"/>
              <a:t> </a:t>
            </a:r>
            <a:r>
              <a:rPr lang="en-US" sz="1530" dirty="0" err="1"/>
              <a:t>usando</a:t>
            </a:r>
            <a:r>
              <a:rPr lang="en-US" sz="1530" dirty="0"/>
              <a:t> o </a:t>
            </a:r>
            <a:r>
              <a:rPr lang="en-US" sz="1530" dirty="0" err="1"/>
              <a:t>Painel</a:t>
            </a:r>
            <a:r>
              <a:rPr lang="en-US" sz="1530" dirty="0"/>
              <a:t> de Controle. </a:t>
            </a:r>
            <a:r>
              <a:rPr lang="en-US" sz="1530" dirty="0" err="1"/>
              <a:t>Ele</a:t>
            </a:r>
            <a:r>
              <a:rPr lang="en-US" sz="1530" dirty="0"/>
              <a:t> </a:t>
            </a:r>
            <a:r>
              <a:rPr lang="en-US" sz="1530" dirty="0" err="1"/>
              <a:t>deve</a:t>
            </a:r>
            <a:r>
              <a:rPr lang="en-US" sz="1530" dirty="0"/>
              <a:t> ser </a:t>
            </a:r>
            <a:r>
              <a:rPr lang="en-US" sz="1530" dirty="0" err="1"/>
              <a:t>próximo</a:t>
            </a:r>
            <a:r>
              <a:rPr lang="en-US" sz="1530" dirty="0"/>
              <a:t> a 90 </a:t>
            </a:r>
            <a:r>
              <a:rPr lang="en-US" sz="1530" dirty="0" err="1"/>
              <a:t>graus</a:t>
            </a:r>
            <a:r>
              <a:rPr lang="en-US" sz="1530" dirty="0"/>
              <a:t>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906"/>
              </a:spcBef>
              <a:spcAft>
                <a:spcPts val="0"/>
              </a:spcAft>
              <a:buSzPts val="1408"/>
              <a:buNone/>
            </a:pPr>
            <a:endParaRPr sz="1530" dirty="0"/>
          </a:p>
        </p:txBody>
      </p:sp>
      <p:sp>
        <p:nvSpPr>
          <p:cNvPr id="207" name="Google Shape;207;p8"/>
          <p:cNvSpPr txBox="1">
            <a:spLocks noGrp="1"/>
          </p:cNvSpPr>
          <p:nvPr>
            <p:ph type="sldNum" idx="12"/>
          </p:nvPr>
        </p:nvSpPr>
        <p:spPr>
          <a:xfrm>
            <a:off x="8236372" y="632636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08" name="Google Shape;20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43450" y="1413833"/>
            <a:ext cx="440055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15;p9">
            <a:extLst>
              <a:ext uri="{FF2B5EF4-FFF2-40B4-BE49-F238E27FC236}">
                <a16:creationId xmlns:a16="http://schemas.microsoft.com/office/drawing/2014/main" id="{D39A4C2F-A11D-433C-9592-478348F7DA3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Copyright © 2020 SPIKE Prime Lessons (primelessons.org) CC-BY-NC-SA.  (Last edit: 07/11/2020)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CRÉDITOS</a:t>
            </a:r>
            <a:endParaRPr/>
          </a:p>
        </p:txBody>
      </p:sp>
      <p:sp>
        <p:nvSpPr>
          <p:cNvPr id="214" name="Google Shape;214;p9"/>
          <p:cNvSpPr txBox="1">
            <a:spLocks noGrp="1"/>
          </p:cNvSpPr>
          <p:nvPr>
            <p:ph type="body" idx="1"/>
          </p:nvPr>
        </p:nvSpPr>
        <p:spPr>
          <a:xfrm>
            <a:off x="457200" y="1317983"/>
            <a:ext cx="8500188" cy="1145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472"/>
              <a:buChar char="⬛"/>
            </a:pPr>
            <a:r>
              <a:rPr lang="en-US" sz="1600" dirty="0"/>
              <a:t>Essa </a:t>
            </a:r>
            <a:r>
              <a:rPr lang="en-US" sz="1600" dirty="0" err="1"/>
              <a:t>lição</a:t>
            </a:r>
            <a:r>
              <a:rPr lang="en-US" sz="1600" dirty="0"/>
              <a:t> </a:t>
            </a:r>
            <a:r>
              <a:rPr lang="en-US" sz="1600" dirty="0" err="1"/>
              <a:t>foi</a:t>
            </a:r>
            <a:r>
              <a:rPr lang="en-US" sz="1600" dirty="0"/>
              <a:t> </a:t>
            </a:r>
            <a:r>
              <a:rPr lang="en-US" sz="1600" dirty="0" err="1"/>
              <a:t>criada</a:t>
            </a:r>
            <a:r>
              <a:rPr lang="en-US" sz="1600" dirty="0"/>
              <a:t> por Sanjay </a:t>
            </a:r>
            <a:r>
              <a:rPr lang="en-US" sz="1600" dirty="0" err="1"/>
              <a:t>Seshan</a:t>
            </a:r>
            <a:r>
              <a:rPr lang="en-US" sz="1600" dirty="0"/>
              <a:t> e Arvind </a:t>
            </a:r>
            <a:r>
              <a:rPr lang="en-US" sz="1600" dirty="0" err="1"/>
              <a:t>Seshan</a:t>
            </a:r>
            <a:r>
              <a:rPr lang="en-US" sz="1600" dirty="0"/>
              <a:t> para SPIKE Prime Lessons</a:t>
            </a:r>
            <a:endParaRPr dirty="0"/>
          </a:p>
          <a:p>
            <a:pPr marL="306000" lvl="0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 sz="1600" dirty="0" err="1"/>
              <a:t>Mais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u="sng" dirty="0">
                <a:solidFill>
                  <a:schemeClr val="hlink"/>
                </a:solidFill>
                <a:hlinkClick r:id="rId3"/>
              </a:rPr>
              <a:t>www.primelessons.org</a:t>
            </a:r>
            <a:endParaRPr sz="1600" dirty="0"/>
          </a:p>
          <a:p>
            <a:pPr marL="306000" lvl="0" indent="-306000">
              <a:spcBef>
                <a:spcPts val="920"/>
              </a:spcBef>
              <a:buSzPts val="1472"/>
            </a:pPr>
            <a:r>
              <a:rPr lang="en-US" sz="1600" dirty="0" err="1"/>
              <a:t>Traduzido</a:t>
            </a:r>
            <a:r>
              <a:rPr lang="en-US" sz="1600" dirty="0"/>
              <a:t> para o </a:t>
            </a:r>
            <a:r>
              <a:rPr lang="en-US" sz="1600" dirty="0" err="1"/>
              <a:t>português</a:t>
            </a:r>
            <a:r>
              <a:rPr lang="en-US" sz="1600" dirty="0"/>
              <a:t> por Lucas Colonna e </a:t>
            </a:r>
            <a:r>
              <a:rPr lang="en-US" sz="1600" dirty="0" err="1"/>
              <a:t>revisado</a:t>
            </a:r>
            <a:r>
              <a:rPr lang="en-US" sz="1600" dirty="0"/>
              <a:t> por Anderson Harayashiki Moreira</a:t>
            </a:r>
            <a:endParaRPr sz="1600" dirty="0"/>
          </a:p>
        </p:txBody>
      </p:sp>
      <p:sp>
        <p:nvSpPr>
          <p:cNvPr id="215" name="Google Shape;215;p9"/>
          <p:cNvSpPr txBox="1">
            <a:spLocks noGrp="1"/>
          </p:cNvSpPr>
          <p:nvPr>
            <p:ph type="ft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Copyright © 2020 SPIKE Prime Lessons (primelessons.org) CC-BY-NC-SA.  (Last edit: 07/11/2020)</a:t>
            </a:r>
            <a:endParaRPr dirty="0"/>
          </a:p>
        </p:txBody>
      </p:sp>
      <p:sp>
        <p:nvSpPr>
          <p:cNvPr id="216" name="Google Shape;216;p9"/>
          <p:cNvSpPr/>
          <p:nvPr/>
        </p:nvSpPr>
        <p:spPr>
          <a:xfrm>
            <a:off x="625749" y="5862802"/>
            <a:ext cx="7892502" cy="36933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lang="en-US" sz="1200" b="0" i="0" u="none" strike="noStrike" cap="none" dirty="0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lang="en-US" sz="10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lang="en-US" sz="1200" b="0" i="0" u="sng" strike="noStrike" cap="none" dirty="0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Creative Commons Attribution-</a:t>
            </a:r>
            <a:r>
              <a:rPr lang="en-US" sz="1200" b="0" i="0" u="sng" strike="noStrike" cap="none" dirty="0" err="1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NonCommercial</a:t>
            </a:r>
            <a:r>
              <a:rPr lang="en-US" sz="1200" b="0" i="0" u="sng" strike="noStrike" cap="none" dirty="0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-</a:t>
            </a:r>
            <a:r>
              <a:rPr lang="en-US" sz="1200" b="0" i="0" u="sng" strike="noStrike" cap="none" dirty="0" err="1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ShareAlike</a:t>
            </a:r>
            <a:r>
              <a:rPr lang="en-US" sz="1200" b="0" i="0" u="sng" strike="noStrike" cap="none" dirty="0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 4.0 International License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sz="10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 dirty="0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7" name="Google Shape;217;p9" descr="Creative Commons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32454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9"/>
          <p:cNvSpPr txBox="1">
            <a:spLocks noGrp="1"/>
          </p:cNvSpPr>
          <p:nvPr>
            <p:ph type="sldNum" idx="12"/>
          </p:nvPr>
        </p:nvSpPr>
        <p:spPr>
          <a:xfrm>
            <a:off x="8236372" y="632636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965</Words>
  <Application>Microsoft Office PowerPoint</Application>
  <PresentationFormat>Apresentação na tela (4:3)</PresentationFormat>
  <Paragraphs>73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Gill Sans</vt:lpstr>
      <vt:lpstr>Arial</vt:lpstr>
      <vt:lpstr>Calibri</vt:lpstr>
      <vt:lpstr>Helvetica Neue</vt:lpstr>
      <vt:lpstr>Noto Sans Symbols</vt:lpstr>
      <vt:lpstr>Dividend</vt:lpstr>
      <vt:lpstr>CURVAS MAIS PRECISAS</vt:lpstr>
      <vt:lpstr>OBJETIVOS</vt:lpstr>
      <vt:lpstr>O QUÃO PRECISA É UMA CURVA EM TORNO DE UM PONTO?</vt:lpstr>
      <vt:lpstr>MELHORANDO A PRECISÃO DA CURVA EM TORNO DE UM PONTO</vt:lpstr>
      <vt:lpstr>OUTRA SOLUÇÃO PARA CURVAS EM TORNO DE UM PONTO</vt:lpstr>
      <vt:lpstr>E SOBRE CURVAS EM TORNO DO EIXO DO ROBÔ</vt:lpstr>
      <vt:lpstr>DESAFIO </vt:lpstr>
      <vt:lpstr>SOLUÇÃO DO DESAFIO</vt:lpstr>
      <vt:lpstr>CRÉDITOS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CURVAS MAIS PRECISAS</dc:title>
  <dc:creator>Srinivasan Seshan</dc:creator>
  <cp:lastModifiedBy>Anderson Harayashiki Moreira</cp:lastModifiedBy>
  <cp:revision>1</cp:revision>
  <dcterms:created xsi:type="dcterms:W3CDTF">2016-07-04T02:35:12Z</dcterms:created>
  <dcterms:modified xsi:type="dcterms:W3CDTF">2020-07-12T01:59:21Z</dcterms:modified>
</cp:coreProperties>
</file>