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415" r:id="rId3"/>
    <p:sldId id="417" r:id="rId4"/>
    <p:sldId id="418" r:id="rId5"/>
    <p:sldId id="420" r:id="rId6"/>
    <p:sldId id="419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B77B4-EE89-4373-999B-7365FB8A70F6}" v="5" dt="2020-07-13T06:20:13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5"/>
    <p:restoredTop sz="94613"/>
  </p:normalViewPr>
  <p:slideViewPr>
    <p:cSldViewPr snapToGrid="0" snapToObjects="1">
      <p:cViewPr varScale="1">
        <p:scale>
          <a:sx n="87" d="100"/>
          <a:sy n="87" d="100"/>
        </p:scale>
        <p:origin x="1027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Harayashiki Moreira" userId="07ffc975ff648281" providerId="LiveId" clId="{A81B77B4-EE89-4373-999B-7365FB8A70F6}"/>
    <pc:docChg chg="custSel modSld">
      <pc:chgData name="Anderson Harayashiki Moreira" userId="07ffc975ff648281" providerId="LiveId" clId="{A81B77B4-EE89-4373-999B-7365FB8A70F6}" dt="2020-07-13T06:20:13.470" v="73"/>
      <pc:docMkLst>
        <pc:docMk/>
      </pc:docMkLst>
      <pc:sldChg chg="modSp">
        <pc:chgData name="Anderson Harayashiki Moreira" userId="07ffc975ff648281" providerId="LiveId" clId="{A81B77B4-EE89-4373-999B-7365FB8A70F6}" dt="2020-07-13T06:19:55.701" v="63" actId="20577"/>
        <pc:sldMkLst>
          <pc:docMk/>
          <pc:sldMk cId="3392129947" sldId="288"/>
        </pc:sldMkLst>
        <pc:spChg chg="mod">
          <ac:chgData name="Anderson Harayashiki Moreira" userId="07ffc975ff648281" providerId="LiveId" clId="{A81B77B4-EE89-4373-999B-7365FB8A70F6}" dt="2020-07-13T06:19:47.932" v="59" actId="20577"/>
          <ac:spMkLst>
            <pc:docMk/>
            <pc:sldMk cId="3392129947" sldId="288"/>
            <ac:spMk id="3" creationId="{00000000-0000-0000-0000-000000000000}"/>
          </ac:spMkLst>
        </pc:spChg>
        <pc:spChg chg="mod">
          <ac:chgData name="Anderson Harayashiki Moreira" userId="07ffc975ff648281" providerId="LiveId" clId="{A81B77B4-EE89-4373-999B-7365FB8A70F6}" dt="2020-07-13T06:19:55.701" v="63" actId="20577"/>
          <ac:spMkLst>
            <pc:docMk/>
            <pc:sldMk cId="3392129947" sldId="288"/>
            <ac:spMk id="4" creationId="{00000000-0000-0000-0000-000000000000}"/>
          </ac:spMkLst>
        </pc:spChg>
      </pc:sldChg>
      <pc:sldChg chg="addSp delSp modSp">
        <pc:chgData name="Anderson Harayashiki Moreira" userId="07ffc975ff648281" providerId="LiveId" clId="{A81B77B4-EE89-4373-999B-7365FB8A70F6}" dt="2020-07-13T06:20:13.470" v="73"/>
        <pc:sldMkLst>
          <pc:docMk/>
          <pc:sldMk cId="991901170" sldId="415"/>
        </pc:sldMkLst>
        <pc:spChg chg="mod">
          <ac:chgData name="Anderson Harayashiki Moreira" userId="07ffc975ff648281" providerId="LiveId" clId="{A81B77B4-EE89-4373-999B-7365FB8A70F6}" dt="2020-07-13T06:16:55.924" v="1" actId="14100"/>
          <ac:spMkLst>
            <pc:docMk/>
            <pc:sldMk cId="991901170" sldId="415"/>
            <ac:spMk id="3" creationId="{00000000-0000-0000-0000-000000000000}"/>
          </ac:spMkLst>
        </pc:spChg>
        <pc:spChg chg="del">
          <ac:chgData name="Anderson Harayashiki Moreira" userId="07ffc975ff648281" providerId="LiveId" clId="{A81B77B4-EE89-4373-999B-7365FB8A70F6}" dt="2020-07-13T06:20:12.882" v="72" actId="478"/>
          <ac:spMkLst>
            <pc:docMk/>
            <pc:sldMk cId="991901170" sldId="415"/>
            <ac:spMk id="4" creationId="{00000000-0000-0000-0000-000000000000}"/>
          </ac:spMkLst>
        </pc:spChg>
        <pc:spChg chg="add">
          <ac:chgData name="Anderson Harayashiki Moreira" userId="07ffc975ff648281" providerId="LiveId" clId="{A81B77B4-EE89-4373-999B-7365FB8A70F6}" dt="2020-07-13T06:20:13.470" v="73"/>
          <ac:spMkLst>
            <pc:docMk/>
            <pc:sldMk cId="991901170" sldId="415"/>
            <ac:spMk id="10" creationId="{01EC5FD6-D393-45DB-AF40-2974B83E73E6}"/>
          </ac:spMkLst>
        </pc:spChg>
      </pc:sldChg>
      <pc:sldChg chg="addSp delSp modSp">
        <pc:chgData name="Anderson Harayashiki Moreira" userId="07ffc975ff648281" providerId="LiveId" clId="{A81B77B4-EE89-4373-999B-7365FB8A70F6}" dt="2020-07-13T06:20:10.945" v="71"/>
        <pc:sldMkLst>
          <pc:docMk/>
          <pc:sldMk cId="1079543850" sldId="417"/>
        </pc:sldMkLst>
        <pc:spChg chg="mod">
          <ac:chgData name="Anderson Harayashiki Moreira" userId="07ffc975ff648281" providerId="LiveId" clId="{A81B77B4-EE89-4373-999B-7365FB8A70F6}" dt="2020-07-13T06:18:00.304" v="7" actId="20577"/>
          <ac:spMkLst>
            <pc:docMk/>
            <pc:sldMk cId="1079543850" sldId="417"/>
            <ac:spMk id="2" creationId="{00000000-0000-0000-0000-000000000000}"/>
          </ac:spMkLst>
        </pc:spChg>
        <pc:spChg chg="del">
          <ac:chgData name="Anderson Harayashiki Moreira" userId="07ffc975ff648281" providerId="LiveId" clId="{A81B77B4-EE89-4373-999B-7365FB8A70F6}" dt="2020-07-13T06:20:10.273" v="70" actId="478"/>
          <ac:spMkLst>
            <pc:docMk/>
            <pc:sldMk cId="1079543850" sldId="417"/>
            <ac:spMk id="4" creationId="{00000000-0000-0000-0000-000000000000}"/>
          </ac:spMkLst>
        </pc:spChg>
        <pc:spChg chg="mod">
          <ac:chgData name="Anderson Harayashiki Moreira" userId="07ffc975ff648281" providerId="LiveId" clId="{A81B77B4-EE89-4373-999B-7365FB8A70F6}" dt="2020-07-13T06:18:17.344" v="9" actId="14100"/>
          <ac:spMkLst>
            <pc:docMk/>
            <pc:sldMk cId="1079543850" sldId="417"/>
            <ac:spMk id="15" creationId="{00000000-0000-0000-0000-000000000000}"/>
          </ac:spMkLst>
        </pc:spChg>
        <pc:spChg chg="add">
          <ac:chgData name="Anderson Harayashiki Moreira" userId="07ffc975ff648281" providerId="LiveId" clId="{A81B77B4-EE89-4373-999B-7365FB8A70F6}" dt="2020-07-13T06:20:10.945" v="71"/>
          <ac:spMkLst>
            <pc:docMk/>
            <pc:sldMk cId="1079543850" sldId="417"/>
            <ac:spMk id="16" creationId="{984D0D99-CB44-45A5-B8A3-5BAD07CF3F4B}"/>
          </ac:spMkLst>
        </pc:spChg>
      </pc:sldChg>
      <pc:sldChg chg="addSp delSp">
        <pc:chgData name="Anderson Harayashiki Moreira" userId="07ffc975ff648281" providerId="LiveId" clId="{A81B77B4-EE89-4373-999B-7365FB8A70F6}" dt="2020-07-13T06:20:07.994" v="69"/>
        <pc:sldMkLst>
          <pc:docMk/>
          <pc:sldMk cId="3896260032" sldId="418"/>
        </pc:sldMkLst>
        <pc:spChg chg="del">
          <ac:chgData name="Anderson Harayashiki Moreira" userId="07ffc975ff648281" providerId="LiveId" clId="{A81B77B4-EE89-4373-999B-7365FB8A70F6}" dt="2020-07-13T06:20:07.349" v="68" actId="478"/>
          <ac:spMkLst>
            <pc:docMk/>
            <pc:sldMk cId="3896260032" sldId="418"/>
            <ac:spMk id="4" creationId="{00000000-0000-0000-0000-000000000000}"/>
          </ac:spMkLst>
        </pc:spChg>
        <pc:spChg chg="add">
          <ac:chgData name="Anderson Harayashiki Moreira" userId="07ffc975ff648281" providerId="LiveId" clId="{A81B77B4-EE89-4373-999B-7365FB8A70F6}" dt="2020-07-13T06:20:07.994" v="69"/>
          <ac:spMkLst>
            <pc:docMk/>
            <pc:sldMk cId="3896260032" sldId="418"/>
            <ac:spMk id="33" creationId="{7C13BA78-2399-48F2-8EF0-5D8B3D0B0F17}"/>
          </ac:spMkLst>
        </pc:spChg>
      </pc:sldChg>
      <pc:sldChg chg="addSp delSp">
        <pc:chgData name="Anderson Harayashiki Moreira" userId="07ffc975ff648281" providerId="LiveId" clId="{A81B77B4-EE89-4373-999B-7365FB8A70F6}" dt="2020-07-13T06:20:01.932" v="65"/>
        <pc:sldMkLst>
          <pc:docMk/>
          <pc:sldMk cId="1916618733" sldId="419"/>
        </pc:sldMkLst>
        <pc:spChg chg="del">
          <ac:chgData name="Anderson Harayashiki Moreira" userId="07ffc975ff648281" providerId="LiveId" clId="{A81B77B4-EE89-4373-999B-7365FB8A70F6}" dt="2020-07-13T06:20:01.505" v="64" actId="478"/>
          <ac:spMkLst>
            <pc:docMk/>
            <pc:sldMk cId="1916618733" sldId="419"/>
            <ac:spMk id="4" creationId="{00000000-0000-0000-0000-000000000000}"/>
          </ac:spMkLst>
        </pc:spChg>
        <pc:spChg chg="add">
          <ac:chgData name="Anderson Harayashiki Moreira" userId="07ffc975ff648281" providerId="LiveId" clId="{A81B77B4-EE89-4373-999B-7365FB8A70F6}" dt="2020-07-13T06:20:01.932" v="65"/>
          <ac:spMkLst>
            <pc:docMk/>
            <pc:sldMk cId="1916618733" sldId="419"/>
            <ac:spMk id="16" creationId="{DDB9F15F-B373-4E4A-B654-0A959E524702}"/>
          </ac:spMkLst>
        </pc:spChg>
      </pc:sldChg>
      <pc:sldChg chg="addSp delSp">
        <pc:chgData name="Anderson Harayashiki Moreira" userId="07ffc975ff648281" providerId="LiveId" clId="{A81B77B4-EE89-4373-999B-7365FB8A70F6}" dt="2020-07-13T06:20:05.237" v="67"/>
        <pc:sldMkLst>
          <pc:docMk/>
          <pc:sldMk cId="234350241" sldId="420"/>
        </pc:sldMkLst>
        <pc:spChg chg="del">
          <ac:chgData name="Anderson Harayashiki Moreira" userId="07ffc975ff648281" providerId="LiveId" clId="{A81B77B4-EE89-4373-999B-7365FB8A70F6}" dt="2020-07-13T06:20:04.465" v="66" actId="478"/>
          <ac:spMkLst>
            <pc:docMk/>
            <pc:sldMk cId="234350241" sldId="420"/>
            <ac:spMk id="4" creationId="{00000000-0000-0000-0000-000000000000}"/>
          </ac:spMkLst>
        </pc:spChg>
        <pc:spChg chg="add">
          <ac:chgData name="Anderson Harayashiki Moreira" userId="07ffc975ff648281" providerId="LiveId" clId="{A81B77B4-EE89-4373-999B-7365FB8A70F6}" dt="2020-07-13T06:20:05.237" v="67"/>
          <ac:spMkLst>
            <pc:docMk/>
            <pc:sldMk cId="234350241" sldId="420"/>
            <ac:spMk id="25" creationId="{AEED7D9F-72C5-4211-9A40-E4E3A1D255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7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3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4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77D85E9-A902-49AC-B81A-E1927CD9478F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69246F9B-D489-4626-97DF-03AE3CDC8E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37139BC9-039C-4B50-AAC0-8EE374DF83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FD16607A-B49B-4340-9CB0-383DD38651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7547C26E-183C-4C66-B1E6-8C00410A6C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Desafios Finais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9" y="1140006"/>
            <a:ext cx="5098315" cy="508260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objetivo destes desafios é juntar tudo o que você aprendeu até agora: Movimento, curvas e uso básico de sensores.</a:t>
            </a:r>
          </a:p>
          <a:p>
            <a:pPr algn="just"/>
            <a:r>
              <a:rPr lang="pt-BR" dirty="0"/>
              <a:t>Você pode montar estes desafios usando fita isolante colorida em um quadro branco. Você também pode usar um banner grande branco em um piso liso e nivelado.</a:t>
            </a:r>
          </a:p>
          <a:p>
            <a:pPr algn="just"/>
            <a:r>
              <a:rPr lang="pt-BR" dirty="0"/>
              <a:t>Note que as cores de fita isolante colorida não são iguais as cores usadas pela LEGO, seu sensor pode ter problemas na leitura.</a:t>
            </a:r>
          </a:p>
          <a:p>
            <a:pPr algn="just"/>
            <a:r>
              <a:rPr lang="pt-BR" dirty="0"/>
              <a:t>Você também pode usar tapetes antigos da FLL.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0186" y="1312113"/>
            <a:ext cx="3408671" cy="226357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0186" y="3880877"/>
            <a:ext cx="3478726" cy="2263570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1EC5FD6-D393-45DB-AF40-2974B83E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99190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Desafio 1:</a:t>
            </a:r>
            <a:br>
              <a:rPr lang="en-US" dirty="0"/>
            </a:br>
            <a:r>
              <a:rPr lang="en-US" dirty="0"/>
              <a:t>Praticando andar reto e FAZER </a:t>
            </a:r>
            <a:r>
              <a:rPr lang="en-US" dirty="0" err="1"/>
              <a:t>curvas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Lançamento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20406" y="1562995"/>
            <a:ext cx="2038028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AutoNum type="arabicParenR"/>
            </a:pPr>
            <a:r>
              <a:rPr lang="pt-BR" dirty="0"/>
              <a:t>Vá para a área de lançamento</a:t>
            </a:r>
          </a:p>
          <a:p>
            <a:pPr marL="342900" indent="-342900" algn="just">
              <a:buAutoNum type="arabicParenR"/>
            </a:pPr>
            <a:r>
              <a:rPr lang="pt-BR" dirty="0"/>
              <a:t>Vire  a esquerda na passagem.</a:t>
            </a:r>
          </a:p>
          <a:p>
            <a:pPr marL="342900" indent="-342900" algn="just">
              <a:buAutoNum type="arabicParenR"/>
            </a:pPr>
            <a:r>
              <a:rPr lang="pt-BR" dirty="0"/>
              <a:t>Vire a direita</a:t>
            </a:r>
          </a:p>
          <a:p>
            <a:pPr marL="342900" indent="-342900" algn="just">
              <a:buAutoNum type="arabicParenR"/>
            </a:pPr>
            <a:r>
              <a:rPr lang="pt-BR" dirty="0"/>
              <a:t>Vire a direita e vá para “casa”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08682" y="4068907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11974" y="4068907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984D0D99-CB44-45A5-B8A3-5BAD07CF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107954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Desafio 2: Praticando o uso de sensores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818" y="1415395"/>
            <a:ext cx="5153003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819" y="1137876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Parede norte sólida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77378" y="4846222"/>
            <a:ext cx="1328443" cy="10803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Lançamento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4591" y="1415395"/>
            <a:ext cx="1328443" cy="1080344"/>
          </a:xfrm>
          <a:prstGeom prst="rect">
            <a:avLst/>
          </a:prstGeom>
          <a:solidFill>
            <a:srgbClr val="FFD5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73158" y="5926566"/>
            <a:ext cx="2777682" cy="29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Não toque </a:t>
            </a:r>
            <a:r>
              <a:rPr lang="en-US" dirty="0" err="1"/>
              <a:t>nessa</a:t>
            </a:r>
            <a:r>
              <a:rPr lang="en-US" dirty="0"/>
              <a:t> parede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41727" y="1395169"/>
            <a:ext cx="3327675" cy="45111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AutoNum type="arabicParenR"/>
            </a:pPr>
            <a:r>
              <a:rPr lang="pt-BR" dirty="0"/>
              <a:t>Vá para a área de lançamento</a:t>
            </a:r>
          </a:p>
          <a:p>
            <a:pPr marL="342900" indent="-342900">
              <a:buFontTx/>
              <a:buAutoNum type="arabicParenR"/>
            </a:pPr>
            <a:r>
              <a:rPr lang="pt-BR" dirty="0"/>
              <a:t>Avance para parede norte e </a:t>
            </a:r>
            <a:r>
              <a:rPr lang="pt-BR" b="1" dirty="0"/>
              <a:t>toque-a.</a:t>
            </a:r>
          </a:p>
          <a:p>
            <a:pPr marL="342900" indent="-342900">
              <a:buFontTx/>
              <a:buAutoNum type="arabicParenR"/>
            </a:pPr>
            <a:r>
              <a:rPr lang="pt-BR" dirty="0"/>
              <a:t>Dê a volta e navegue através da passagem.</a:t>
            </a:r>
          </a:p>
          <a:p>
            <a:pPr marL="342900" indent="-342900">
              <a:buFontTx/>
              <a:buAutoNum type="arabicParenR"/>
            </a:pPr>
            <a:r>
              <a:rPr lang="pt-BR" dirty="0"/>
              <a:t>Vá para a parede “Não toque”. </a:t>
            </a:r>
            <a:r>
              <a:rPr lang="pt-BR" b="1" dirty="0"/>
              <a:t>Não toque-a.</a:t>
            </a:r>
            <a:r>
              <a:rPr lang="pt-BR" dirty="0"/>
              <a:t> (caixas leves que caiam ao ser tocadas podem ser usadas)</a:t>
            </a:r>
          </a:p>
          <a:p>
            <a:pPr marL="342900" indent="-342900">
              <a:buFontTx/>
              <a:buAutoNum type="arabicParenR"/>
            </a:pPr>
            <a:r>
              <a:rPr lang="pt-BR" dirty="0"/>
              <a:t>Vire e vá para a parede Oeste</a:t>
            </a:r>
          </a:p>
          <a:p>
            <a:pPr marL="342900" indent="-342900">
              <a:buFontTx/>
              <a:buAutoNum type="arabicParenR"/>
            </a:pPr>
            <a:r>
              <a:rPr lang="pt-BR" dirty="0"/>
              <a:t>Vire e vá para “casa”.</a:t>
            </a:r>
          </a:p>
          <a:p>
            <a:pPr marL="342900" indent="-342900">
              <a:buFontTx/>
              <a:buAutoNum type="arabicParenR"/>
            </a:pPr>
            <a:endParaRPr lang="pt-BR" dirty="0"/>
          </a:p>
          <a:p>
            <a:r>
              <a:rPr lang="pt-BR" dirty="0"/>
              <a:t>USE 2-3 SENSORES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17514" y="1404637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0981" y="2852281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87653" y="5580527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58071" y="2349748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33817" y="1415395"/>
            <a:ext cx="0" cy="34308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077378" y="2782959"/>
            <a:ext cx="0" cy="31436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458449" y="1447118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430364" y="2043156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2880823" y="1921625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2581" y="1629591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2880823" y="2141778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7C13BA78-2399-48F2-8EF0-5D8B3D0B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389626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 3: Pegando um item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818" y="1415395"/>
            <a:ext cx="5153003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819" y="1137876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Parede norte Sólida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77378" y="4846222"/>
            <a:ext cx="1328443" cy="10803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Lançamento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4591" y="1415395"/>
            <a:ext cx="1328443" cy="1080344"/>
          </a:xfrm>
          <a:prstGeom prst="rect">
            <a:avLst/>
          </a:prstGeom>
          <a:solidFill>
            <a:srgbClr val="FFD5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41727" y="1395169"/>
            <a:ext cx="3327675" cy="45111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AutoNum type="arabicParenR"/>
            </a:pPr>
            <a:r>
              <a:rPr lang="pt-BR" dirty="0"/>
              <a:t>Vá para a área de lançamento</a:t>
            </a:r>
          </a:p>
          <a:p>
            <a:pPr marL="342900" indent="-342900">
              <a:buFontTx/>
              <a:buAutoNum type="arabicParenR"/>
            </a:pPr>
            <a:r>
              <a:rPr lang="pt-BR" dirty="0"/>
              <a:t>Avance para parede norte e </a:t>
            </a:r>
            <a:r>
              <a:rPr lang="pt-BR" b="1" dirty="0"/>
              <a:t>toque-a.</a:t>
            </a:r>
          </a:p>
          <a:p>
            <a:pPr marL="342900" indent="-342900">
              <a:buFontTx/>
              <a:buAutoNum type="arabicParenR"/>
            </a:pPr>
            <a:r>
              <a:rPr lang="pt-BR" dirty="0"/>
              <a:t>Dê a volta e navegue através da passagem.</a:t>
            </a:r>
          </a:p>
          <a:p>
            <a:pPr marL="342900" indent="-342900">
              <a:buAutoNum type="arabicParenR"/>
            </a:pPr>
            <a:r>
              <a:rPr lang="pt-BR" dirty="0"/>
              <a:t>Pegue o copo ao longo do caminho</a:t>
            </a:r>
          </a:p>
          <a:p>
            <a:pPr marL="342900" indent="-342900">
              <a:buFontTx/>
              <a:buAutoNum type="arabicParenR"/>
            </a:pPr>
            <a:r>
              <a:rPr lang="pt-BR" dirty="0"/>
              <a:t>Vire e vá para a parede Oeste</a:t>
            </a:r>
          </a:p>
          <a:p>
            <a:pPr marL="342900" indent="-342900">
              <a:buFontTx/>
              <a:buAutoNum type="arabicParenR"/>
            </a:pPr>
            <a:r>
              <a:rPr lang="pt-BR" dirty="0"/>
              <a:t>Vire e vá para “casa”.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17514" y="1404637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0981" y="2852281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87653" y="5580527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58071" y="2349748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33817" y="1415395"/>
            <a:ext cx="0" cy="34308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077378" y="2782959"/>
            <a:ext cx="0" cy="31436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458449" y="1447118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430364" y="2043156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2880823" y="1921625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2581" y="1629591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2880823" y="2141778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2D9728F-EB7D-4BB4-83F0-D82A1EAABA67}"/>
              </a:ext>
            </a:extLst>
          </p:cNvPr>
          <p:cNvSpPr/>
          <p:nvPr/>
        </p:nvSpPr>
        <p:spPr>
          <a:xfrm>
            <a:off x="2340421" y="3347453"/>
            <a:ext cx="308630" cy="308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AEED7D9F-72C5-4211-9A40-E4E3A1D2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23435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Pare na linha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6566494" cy="5082601"/>
          </a:xfrm>
        </p:spPr>
        <p:txBody>
          <a:bodyPr/>
          <a:lstStyle/>
          <a:p>
            <a:r>
              <a:rPr lang="pt-BR" dirty="0"/>
              <a:t>Programe o robô para ir para frente e parar exatamente na terceira linha</a:t>
            </a:r>
          </a:p>
          <a:p>
            <a:r>
              <a:rPr lang="pt-BR" dirty="0"/>
              <a:t>Vá para frente até uma linha preta</a:t>
            </a:r>
          </a:p>
          <a:p>
            <a:r>
              <a:rPr lang="pt-BR" dirty="0"/>
              <a:t>Repita esta ação 3 vezes</a:t>
            </a:r>
          </a:p>
          <a:p>
            <a:r>
              <a:rPr lang="pt-BR" dirty="0"/>
              <a:t>Combine o que você aprendeu nas lições Bloco Repete,  Blocos Se-Então, Sensor de Cor e Mova para frente.</a:t>
            </a:r>
          </a:p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46650" y="13723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46650" y="2173835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46650" y="2962022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46650" y="376378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831226" y="2245457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65C6A-CEB1-4821-8940-79026D2704D9}"/>
              </a:ext>
            </a:extLst>
          </p:cNvPr>
          <p:cNvGrpSpPr/>
          <p:nvPr/>
        </p:nvGrpSpPr>
        <p:grpSpPr>
          <a:xfrm>
            <a:off x="7510892" y="4845637"/>
            <a:ext cx="660559" cy="790597"/>
            <a:chOff x="6310708" y="2223671"/>
            <a:chExt cx="809489" cy="898563"/>
          </a:xfrm>
        </p:grpSpPr>
        <p:sp>
          <p:nvSpPr>
            <p:cNvPr id="12" name="Rounded Rectangle 48">
              <a:extLst>
                <a:ext uri="{FF2B5EF4-FFF2-40B4-BE49-F238E27FC236}">
                  <a16:creationId xmlns:a16="http://schemas.microsoft.com/office/drawing/2014/main" id="{024955E6-DE0E-42D3-8CA8-7AE67E0C4B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" name="Rounded Rectangle 49">
              <a:extLst>
                <a:ext uri="{FF2B5EF4-FFF2-40B4-BE49-F238E27FC236}">
                  <a16:creationId xmlns:a16="http://schemas.microsoft.com/office/drawing/2014/main" id="{6267A0F2-1B5D-47BF-A555-EFEA8AA0BB5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14" name="Rounded Rectangle 58">
              <a:extLst>
                <a:ext uri="{FF2B5EF4-FFF2-40B4-BE49-F238E27FC236}">
                  <a16:creationId xmlns:a16="http://schemas.microsoft.com/office/drawing/2014/main" id="{B75F900C-68AB-4EF4-A2E0-CE8CB856DD14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5EA8E6B-C11F-43A5-BD48-7A998891A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DDB9F15F-B373-4E4A-B654-0A959E52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191661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Sanjay Seshan e Arvind Seshan para SPIKE Prime Lessons</a:t>
            </a:r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</a:t>
            </a:r>
            <a:r>
              <a:rPr lang="pt-BR" sz="1600" dirty="0" err="1"/>
              <a:t>Colonna</a:t>
            </a:r>
            <a:r>
              <a:rPr lang="pt-BR" sz="1600" dirty="0"/>
              <a:t> e revisado por Anderson Harayashiki Moreira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Attribution-NonCommercial-ShareAlike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328</TotalTime>
  <Words>510</Words>
  <Application>Microsoft Office PowerPoint</Application>
  <PresentationFormat>Apresentação na tela (4:3)</PresentationFormat>
  <Paragraphs>62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Helvetica Neue</vt:lpstr>
      <vt:lpstr>Arial</vt:lpstr>
      <vt:lpstr>Calibri</vt:lpstr>
      <vt:lpstr>Gill Sans MT</vt:lpstr>
      <vt:lpstr>Wingdings 2</vt:lpstr>
      <vt:lpstr>Dividend</vt:lpstr>
      <vt:lpstr>Desafios Finais</vt:lpstr>
      <vt:lpstr>INSTRUções</vt:lpstr>
      <vt:lpstr>Desafio 1: Praticando andar reto e FAZER curvas</vt:lpstr>
      <vt:lpstr>Desafio 2: Praticando o uso de sensores</vt:lpstr>
      <vt:lpstr>Desafio 3: Pegando um item</vt:lpstr>
      <vt:lpstr>Pare na linha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Anderson Harayashiki Moreira</cp:lastModifiedBy>
  <cp:revision>26</cp:revision>
  <dcterms:created xsi:type="dcterms:W3CDTF">2019-12-31T03:18:51Z</dcterms:created>
  <dcterms:modified xsi:type="dcterms:W3CDTF">2020-07-13T06:20:17Z</dcterms:modified>
</cp:coreProperties>
</file>