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282" r:id="rId4"/>
    <p:sldId id="276" r:id="rId5"/>
    <p:sldId id="279" r:id="rId6"/>
    <p:sldId id="283" r:id="rId7"/>
    <p:sldId id="284" r:id="rId8"/>
    <p:sldId id="285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5455"/>
    <a:srgbClr val="FFD500"/>
    <a:srgbClr val="0EAE9F"/>
    <a:srgbClr val="13B09B"/>
    <a:srgbClr val="0290F8"/>
    <a:srgbClr val="FE59D0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8436B7-59E4-4875-BB34-6B98AE1C43FD}" v="7" dt="2020-07-13T03:56:19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87" d="100"/>
          <a:sy n="87" d="100"/>
        </p:scale>
        <p:origin x="955" y="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 Harayashiki Moreira" userId="07ffc975ff648281" providerId="LiveId" clId="{1A8436B7-59E4-4875-BB34-6B98AE1C43FD}"/>
    <pc:docChg chg="custSel modSld">
      <pc:chgData name="Anderson Harayashiki Moreira" userId="07ffc975ff648281" providerId="LiveId" clId="{1A8436B7-59E4-4875-BB34-6B98AE1C43FD}" dt="2020-07-13T03:56:19.732" v="114"/>
      <pc:docMkLst>
        <pc:docMk/>
      </pc:docMkLst>
      <pc:sldChg chg="addSp delSp">
        <pc:chgData name="Anderson Harayashiki Moreira" userId="07ffc975ff648281" providerId="LiveId" clId="{1A8436B7-59E4-4875-BB34-6B98AE1C43FD}" dt="2020-07-13T03:56:19.732" v="114"/>
        <pc:sldMkLst>
          <pc:docMk/>
          <pc:sldMk cId="675085363" sldId="257"/>
        </pc:sldMkLst>
        <pc:spChg chg="del">
          <ac:chgData name="Anderson Harayashiki Moreira" userId="07ffc975ff648281" providerId="LiveId" clId="{1A8436B7-59E4-4875-BB34-6B98AE1C43FD}" dt="2020-07-13T03:56:19.111" v="113" actId="478"/>
          <ac:spMkLst>
            <pc:docMk/>
            <pc:sldMk cId="675085363" sldId="257"/>
            <ac:spMk id="4" creationId="{00000000-0000-0000-0000-000000000000}"/>
          </ac:spMkLst>
        </pc:spChg>
        <pc:spChg chg="add">
          <ac:chgData name="Anderson Harayashiki Moreira" userId="07ffc975ff648281" providerId="LiveId" clId="{1A8436B7-59E4-4875-BB34-6B98AE1C43FD}" dt="2020-07-13T03:56:19.732" v="114"/>
          <ac:spMkLst>
            <pc:docMk/>
            <pc:sldMk cId="675085363" sldId="257"/>
            <ac:spMk id="8" creationId="{E4C5F412-54D6-4D5F-8662-0FFD1603585A}"/>
          </ac:spMkLst>
        </pc:spChg>
      </pc:sldChg>
      <pc:sldChg chg="addSp delSp modSp">
        <pc:chgData name="Anderson Harayashiki Moreira" userId="07ffc975ff648281" providerId="LiveId" clId="{1A8436B7-59E4-4875-BB34-6B98AE1C43FD}" dt="2020-07-13T03:56:14.237" v="110"/>
        <pc:sldMkLst>
          <pc:docMk/>
          <pc:sldMk cId="2254318164" sldId="276"/>
        </pc:sldMkLst>
        <pc:spChg chg="del">
          <ac:chgData name="Anderson Harayashiki Moreira" userId="07ffc975ff648281" providerId="LiveId" clId="{1A8436B7-59E4-4875-BB34-6B98AE1C43FD}" dt="2020-07-13T03:56:13.612" v="109" actId="478"/>
          <ac:spMkLst>
            <pc:docMk/>
            <pc:sldMk cId="2254318164" sldId="276"/>
            <ac:spMk id="4" creationId="{DBB30102-B120-3D4E-8B7C-172126856F13}"/>
          </ac:spMkLst>
        </pc:spChg>
        <pc:spChg chg="mod">
          <ac:chgData name="Anderson Harayashiki Moreira" userId="07ffc975ff648281" providerId="LiveId" clId="{1A8436B7-59E4-4875-BB34-6B98AE1C43FD}" dt="2020-07-13T03:53:15.400" v="2" actId="114"/>
          <ac:spMkLst>
            <pc:docMk/>
            <pc:sldMk cId="2254318164" sldId="276"/>
            <ac:spMk id="9" creationId="{E68F8AD0-0360-C948-9835-941AA7232868}"/>
          </ac:spMkLst>
        </pc:spChg>
        <pc:spChg chg="add">
          <ac:chgData name="Anderson Harayashiki Moreira" userId="07ffc975ff648281" providerId="LiveId" clId="{1A8436B7-59E4-4875-BB34-6B98AE1C43FD}" dt="2020-07-13T03:56:14.237" v="110"/>
          <ac:spMkLst>
            <pc:docMk/>
            <pc:sldMk cId="2254318164" sldId="276"/>
            <ac:spMk id="10" creationId="{737AD174-6BD0-44AE-A58C-5D3E299A8F43}"/>
          </ac:spMkLst>
        </pc:spChg>
      </pc:sldChg>
      <pc:sldChg chg="addSp delSp">
        <pc:chgData name="Anderson Harayashiki Moreira" userId="07ffc975ff648281" providerId="LiveId" clId="{1A8436B7-59E4-4875-BB34-6B98AE1C43FD}" dt="2020-07-13T03:56:11.602" v="108"/>
        <pc:sldMkLst>
          <pc:docMk/>
          <pc:sldMk cId="1322771717" sldId="279"/>
        </pc:sldMkLst>
        <pc:spChg chg="del">
          <ac:chgData name="Anderson Harayashiki Moreira" userId="07ffc975ff648281" providerId="LiveId" clId="{1A8436B7-59E4-4875-BB34-6B98AE1C43FD}" dt="2020-07-13T03:56:10.910" v="107" actId="478"/>
          <ac:spMkLst>
            <pc:docMk/>
            <pc:sldMk cId="1322771717" sldId="279"/>
            <ac:spMk id="4" creationId="{34AAC78E-D7A6-4E1A-98DF-76A236E14BF0}"/>
          </ac:spMkLst>
        </pc:spChg>
        <pc:spChg chg="add">
          <ac:chgData name="Anderson Harayashiki Moreira" userId="07ffc975ff648281" providerId="LiveId" clId="{1A8436B7-59E4-4875-BB34-6B98AE1C43FD}" dt="2020-07-13T03:56:11.602" v="108"/>
          <ac:spMkLst>
            <pc:docMk/>
            <pc:sldMk cId="1322771717" sldId="279"/>
            <ac:spMk id="12" creationId="{7248EF9C-E309-48F0-9EDA-3A27987B5B12}"/>
          </ac:spMkLst>
        </pc:spChg>
      </pc:sldChg>
      <pc:sldChg chg="addSp delSp">
        <pc:chgData name="Anderson Harayashiki Moreira" userId="07ffc975ff648281" providerId="LiveId" clId="{1A8436B7-59E4-4875-BB34-6B98AE1C43FD}" dt="2020-07-13T03:56:17.047" v="112"/>
        <pc:sldMkLst>
          <pc:docMk/>
          <pc:sldMk cId="2101563819" sldId="282"/>
        </pc:sldMkLst>
        <pc:spChg chg="del">
          <ac:chgData name="Anderson Harayashiki Moreira" userId="07ffc975ff648281" providerId="LiveId" clId="{1A8436B7-59E4-4875-BB34-6B98AE1C43FD}" dt="2020-07-13T03:56:16.260" v="111" actId="478"/>
          <ac:spMkLst>
            <pc:docMk/>
            <pc:sldMk cId="2101563819" sldId="282"/>
            <ac:spMk id="4" creationId="{5D537FE9-7847-4B91-95F5-564B8DEECEDF}"/>
          </ac:spMkLst>
        </pc:spChg>
        <pc:spChg chg="add">
          <ac:chgData name="Anderson Harayashiki Moreira" userId="07ffc975ff648281" providerId="LiveId" clId="{1A8436B7-59E4-4875-BB34-6B98AE1C43FD}" dt="2020-07-13T03:56:17.047" v="112"/>
          <ac:spMkLst>
            <pc:docMk/>
            <pc:sldMk cId="2101563819" sldId="282"/>
            <ac:spMk id="8" creationId="{87E120C8-C391-4577-8107-6560E8FB0C51}"/>
          </ac:spMkLst>
        </pc:spChg>
      </pc:sldChg>
      <pc:sldChg chg="addSp delSp modSp">
        <pc:chgData name="Anderson Harayashiki Moreira" userId="07ffc975ff648281" providerId="LiveId" clId="{1A8436B7-59E4-4875-BB34-6B98AE1C43FD}" dt="2020-07-13T03:56:08.918" v="106"/>
        <pc:sldMkLst>
          <pc:docMk/>
          <pc:sldMk cId="1778694702" sldId="283"/>
        </pc:sldMkLst>
        <pc:spChg chg="mod">
          <ac:chgData name="Anderson Harayashiki Moreira" userId="07ffc975ff648281" providerId="LiveId" clId="{1A8436B7-59E4-4875-BB34-6B98AE1C43FD}" dt="2020-07-13T03:54:14.313" v="6" actId="20577"/>
          <ac:spMkLst>
            <pc:docMk/>
            <pc:sldMk cId="1778694702" sldId="283"/>
            <ac:spMk id="2" creationId="{DD2DB529-6322-4163-B7BB-C26CB145487D}"/>
          </ac:spMkLst>
        </pc:spChg>
        <pc:spChg chg="mod">
          <ac:chgData name="Anderson Harayashiki Moreira" userId="07ffc975ff648281" providerId="LiveId" clId="{1A8436B7-59E4-4875-BB34-6B98AE1C43FD}" dt="2020-07-13T03:54:23.019" v="11" actId="123"/>
          <ac:spMkLst>
            <pc:docMk/>
            <pc:sldMk cId="1778694702" sldId="283"/>
            <ac:spMk id="3" creationId="{F7C09D69-8080-49F0-83A7-CE01031A9448}"/>
          </ac:spMkLst>
        </pc:spChg>
        <pc:spChg chg="del">
          <ac:chgData name="Anderson Harayashiki Moreira" userId="07ffc975ff648281" providerId="LiveId" clId="{1A8436B7-59E4-4875-BB34-6B98AE1C43FD}" dt="2020-07-13T03:56:08.159" v="105" actId="478"/>
          <ac:spMkLst>
            <pc:docMk/>
            <pc:sldMk cId="1778694702" sldId="283"/>
            <ac:spMk id="4" creationId="{0CED42F2-83E1-4B1D-AF71-E324E7695CA8}"/>
          </ac:spMkLst>
        </pc:spChg>
        <pc:spChg chg="add">
          <ac:chgData name="Anderson Harayashiki Moreira" userId="07ffc975ff648281" providerId="LiveId" clId="{1A8436B7-59E4-4875-BB34-6B98AE1C43FD}" dt="2020-07-13T03:56:08.918" v="106"/>
          <ac:spMkLst>
            <pc:docMk/>
            <pc:sldMk cId="1778694702" sldId="283"/>
            <ac:spMk id="8" creationId="{489BEAB0-3D58-46E1-955C-E6090E6F7956}"/>
          </ac:spMkLst>
        </pc:spChg>
      </pc:sldChg>
      <pc:sldChg chg="addSp delSp modSp">
        <pc:chgData name="Anderson Harayashiki Moreira" userId="07ffc975ff648281" providerId="LiveId" clId="{1A8436B7-59E4-4875-BB34-6B98AE1C43FD}" dt="2020-07-13T03:56:06.411" v="104"/>
        <pc:sldMkLst>
          <pc:docMk/>
          <pc:sldMk cId="2608068940" sldId="284"/>
        </pc:sldMkLst>
        <pc:spChg chg="mod">
          <ac:chgData name="Anderson Harayashiki Moreira" userId="07ffc975ff648281" providerId="LiveId" clId="{1A8436B7-59E4-4875-BB34-6B98AE1C43FD}" dt="2020-07-13T03:54:44.873" v="15" actId="313"/>
          <ac:spMkLst>
            <pc:docMk/>
            <pc:sldMk cId="2608068940" sldId="284"/>
            <ac:spMk id="3" creationId="{885ECDA4-F61B-43CC-8476-7FAC9E40B46D}"/>
          </ac:spMkLst>
        </pc:spChg>
        <pc:spChg chg="del">
          <ac:chgData name="Anderson Harayashiki Moreira" userId="07ffc975ff648281" providerId="LiveId" clId="{1A8436B7-59E4-4875-BB34-6B98AE1C43FD}" dt="2020-07-13T03:56:05.795" v="103" actId="478"/>
          <ac:spMkLst>
            <pc:docMk/>
            <pc:sldMk cId="2608068940" sldId="284"/>
            <ac:spMk id="4" creationId="{69325A48-9D7A-4696-B0C8-B6078A4DEAEE}"/>
          </ac:spMkLst>
        </pc:spChg>
        <pc:spChg chg="add">
          <ac:chgData name="Anderson Harayashiki Moreira" userId="07ffc975ff648281" providerId="LiveId" clId="{1A8436B7-59E4-4875-BB34-6B98AE1C43FD}" dt="2020-07-13T03:56:06.411" v="104"/>
          <ac:spMkLst>
            <pc:docMk/>
            <pc:sldMk cId="2608068940" sldId="284"/>
            <ac:spMk id="7" creationId="{8711DB9F-7744-4985-AFF3-9C957A0EF334}"/>
          </ac:spMkLst>
        </pc:spChg>
      </pc:sldChg>
      <pc:sldChg chg="addSp delSp modSp">
        <pc:chgData name="Anderson Harayashiki Moreira" userId="07ffc975ff648281" providerId="LiveId" clId="{1A8436B7-59E4-4875-BB34-6B98AE1C43FD}" dt="2020-07-13T03:56:03.435" v="102"/>
        <pc:sldMkLst>
          <pc:docMk/>
          <pc:sldMk cId="2688634444" sldId="285"/>
        </pc:sldMkLst>
        <pc:spChg chg="mod">
          <ac:chgData name="Anderson Harayashiki Moreira" userId="07ffc975ff648281" providerId="LiveId" clId="{1A8436B7-59E4-4875-BB34-6B98AE1C43FD}" dt="2020-07-13T03:55:21.022" v="52" actId="1035"/>
          <ac:spMkLst>
            <pc:docMk/>
            <pc:sldMk cId="2688634444" sldId="285"/>
            <ac:spMk id="3" creationId="{1F08C73F-1DFF-4F38-A340-1052EBD9AA70}"/>
          </ac:spMkLst>
        </pc:spChg>
        <pc:spChg chg="del">
          <ac:chgData name="Anderson Harayashiki Moreira" userId="07ffc975ff648281" providerId="LiveId" clId="{1A8436B7-59E4-4875-BB34-6B98AE1C43FD}" dt="2020-07-13T03:56:02.047" v="101" actId="478"/>
          <ac:spMkLst>
            <pc:docMk/>
            <pc:sldMk cId="2688634444" sldId="285"/>
            <ac:spMk id="4" creationId="{7D73271D-6A4E-4703-ACE7-47069DC4FD97}"/>
          </ac:spMkLst>
        </pc:spChg>
        <pc:spChg chg="mod">
          <ac:chgData name="Anderson Harayashiki Moreira" userId="07ffc975ff648281" providerId="LiveId" clId="{1A8436B7-59E4-4875-BB34-6B98AE1C43FD}" dt="2020-07-13T03:55:07.815" v="26" actId="1036"/>
          <ac:spMkLst>
            <pc:docMk/>
            <pc:sldMk cId="2688634444" sldId="285"/>
            <ac:spMk id="10" creationId="{13D6B834-55C5-418C-A4C7-89A5F46E965F}"/>
          </ac:spMkLst>
        </pc:spChg>
        <pc:spChg chg="mod">
          <ac:chgData name="Anderson Harayashiki Moreira" userId="07ffc975ff648281" providerId="LiveId" clId="{1A8436B7-59E4-4875-BB34-6B98AE1C43FD}" dt="2020-07-13T03:55:10.815" v="34" actId="1035"/>
          <ac:spMkLst>
            <pc:docMk/>
            <pc:sldMk cId="2688634444" sldId="285"/>
            <ac:spMk id="11" creationId="{75500D6B-76C4-4EDD-9470-9D173EB7296B}"/>
          </ac:spMkLst>
        </pc:spChg>
        <pc:spChg chg="add">
          <ac:chgData name="Anderson Harayashiki Moreira" userId="07ffc975ff648281" providerId="LiveId" clId="{1A8436B7-59E4-4875-BB34-6B98AE1C43FD}" dt="2020-07-13T03:56:03.435" v="102"/>
          <ac:spMkLst>
            <pc:docMk/>
            <pc:sldMk cId="2688634444" sldId="285"/>
            <ac:spMk id="12" creationId="{D4293C74-79E9-4152-ADEE-9221BE2D7DF6}"/>
          </ac:spMkLst>
        </pc:spChg>
      </pc:sldChg>
      <pc:sldChg chg="modSp">
        <pc:chgData name="Anderson Harayashiki Moreira" userId="07ffc975ff648281" providerId="LiveId" clId="{1A8436B7-59E4-4875-BB34-6B98AE1C43FD}" dt="2020-07-13T03:55:55.459" v="100" actId="20577"/>
        <pc:sldMkLst>
          <pc:docMk/>
          <pc:sldMk cId="3392129947" sldId="288"/>
        </pc:sldMkLst>
        <pc:spChg chg="mod">
          <ac:chgData name="Anderson Harayashiki Moreira" userId="07ffc975ff648281" providerId="LiveId" clId="{1A8436B7-59E4-4875-BB34-6B98AE1C43FD}" dt="2020-07-13T03:55:42.246" v="96" actId="20577"/>
          <ac:spMkLst>
            <pc:docMk/>
            <pc:sldMk cId="3392129947" sldId="288"/>
            <ac:spMk id="3" creationId="{00000000-0000-0000-0000-000000000000}"/>
          </ac:spMkLst>
        </pc:spChg>
        <pc:spChg chg="mod">
          <ac:chgData name="Anderson Harayashiki Moreira" userId="07ffc975ff648281" providerId="LiveId" clId="{1A8436B7-59E4-4875-BB34-6B98AE1C43FD}" dt="2020-07-13T03:55:55.459" v="100" actId="20577"/>
          <ac:spMkLst>
            <pc:docMk/>
            <pc:sldMk cId="3392129947" sldId="288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Introdução ao sensor de cor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pt-BR" dirty="0"/>
              <a:t>Aprender a usar o Sensor de Cor</a:t>
            </a:r>
          </a:p>
          <a:p>
            <a:r>
              <a:rPr lang="pt-BR" dirty="0"/>
              <a:t>Aprender a usar o bloco “Espere até que”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A6854CAB-B318-4725-BF04-792430779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94" t="10806" r="19474" b="11579"/>
          <a:stretch/>
        </p:blipFill>
        <p:spPr>
          <a:xfrm>
            <a:off x="6266047" y="3821274"/>
            <a:ext cx="2541070" cy="2361701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4C5F412-54D6-4D5F-8662-0FFD1603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 o sensor de cor?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984803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No software o sensor pode detectar cor ou refletividade</a:t>
            </a:r>
          </a:p>
          <a:p>
            <a:r>
              <a:rPr lang="pt-BR" dirty="0"/>
              <a:t>Diferentemente do EV3, a refletividade é medida com uma luz branca e não vermelha.</a:t>
            </a:r>
          </a:p>
          <a:p>
            <a:r>
              <a:rPr lang="pt-BR" dirty="0"/>
              <a:t>O sensor pode detectar 8 cores ou nenhuma cor</a:t>
            </a:r>
          </a:p>
          <a:p>
            <a:r>
              <a:rPr lang="pt-BR" dirty="0"/>
              <a:t>A distância ideal de leitura é de 16mm de acordo com as especificações. (Pode variar com o tamanho do objeto, tonalidade e superfície)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19A62D-BB9F-4216-A66B-2EC2AA539524}"/>
              </a:ext>
            </a:extLst>
          </p:cNvPr>
          <p:cNvSpPr/>
          <p:nvPr/>
        </p:nvSpPr>
        <p:spPr>
          <a:xfrm>
            <a:off x="6101671" y="1323446"/>
            <a:ext cx="1780674" cy="2160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u="sng" dirty="0">
                <a:solidFill>
                  <a:schemeClr val="tx1"/>
                </a:solidFill>
              </a:rPr>
              <a:t>Core detectáveis </a:t>
            </a:r>
          </a:p>
          <a:p>
            <a:r>
              <a:rPr lang="pt-BR" sz="1400" dirty="0">
                <a:solidFill>
                  <a:schemeClr val="tx1"/>
                </a:solidFill>
              </a:rPr>
              <a:t>Preto (0)</a:t>
            </a:r>
          </a:p>
          <a:p>
            <a:r>
              <a:rPr lang="pt-BR" sz="1400" dirty="0">
                <a:solidFill>
                  <a:schemeClr val="tx1"/>
                </a:solidFill>
              </a:rPr>
              <a:t>Violeta (1)</a:t>
            </a:r>
          </a:p>
          <a:p>
            <a:r>
              <a:rPr lang="pt-BR" sz="1400" dirty="0">
                <a:solidFill>
                  <a:schemeClr val="tx1"/>
                </a:solidFill>
              </a:rPr>
              <a:t>Azul (3)</a:t>
            </a:r>
          </a:p>
          <a:p>
            <a:r>
              <a:rPr lang="pt-BR" sz="1400" dirty="0">
                <a:solidFill>
                  <a:schemeClr val="tx1"/>
                </a:solidFill>
              </a:rPr>
              <a:t>Azul claro (4)</a:t>
            </a:r>
          </a:p>
          <a:p>
            <a:r>
              <a:rPr lang="pt-BR" sz="1400" dirty="0">
                <a:solidFill>
                  <a:schemeClr val="tx1"/>
                </a:solidFill>
              </a:rPr>
              <a:t>Verde (5)</a:t>
            </a:r>
          </a:p>
          <a:p>
            <a:r>
              <a:rPr lang="pt-BR" sz="1400" dirty="0">
                <a:solidFill>
                  <a:schemeClr val="tx1"/>
                </a:solidFill>
              </a:rPr>
              <a:t>Amarelo (7)</a:t>
            </a:r>
          </a:p>
          <a:p>
            <a:r>
              <a:rPr lang="pt-BR" sz="1400" dirty="0">
                <a:solidFill>
                  <a:schemeClr val="tx1"/>
                </a:solidFill>
              </a:rPr>
              <a:t>Vermelho (9)</a:t>
            </a:r>
          </a:p>
          <a:p>
            <a:r>
              <a:rPr lang="pt-BR" sz="1400" dirty="0">
                <a:solidFill>
                  <a:schemeClr val="tx1"/>
                </a:solidFill>
              </a:rPr>
              <a:t>Branco (10)</a:t>
            </a:r>
          </a:p>
          <a:p>
            <a:r>
              <a:rPr lang="pt-BR" sz="1400" dirty="0">
                <a:solidFill>
                  <a:schemeClr val="tx1"/>
                </a:solidFill>
              </a:rPr>
              <a:t>Nenhuma cor (-1)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FF9FC6-627C-42A3-B9F8-4F8722745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46" t="28121" r="6316" b="5181"/>
          <a:stretch/>
        </p:blipFill>
        <p:spPr>
          <a:xfrm>
            <a:off x="5883096" y="3681306"/>
            <a:ext cx="2353276" cy="2326904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7E120C8-C391-4577-8107-6560E8FB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8EB0-F9C5-AB4F-9AD6-09996149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Nota: BMA e o sensor de cor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A29DE-AD26-5346-97E9-5824D580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8F8AD0-0360-C948-9835-941AA723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803906" cy="5082601"/>
          </a:xfrm>
        </p:spPr>
        <p:txBody>
          <a:bodyPr>
            <a:normAutofit/>
          </a:bodyPr>
          <a:lstStyle/>
          <a:p>
            <a:pPr algn="just"/>
            <a:r>
              <a:rPr lang="pt-BR" i="1" dirty="0"/>
              <a:t>O sensor de cor na BMA esta montado a 8mm do chão, mas a distância ideal é 16mm.</a:t>
            </a:r>
          </a:p>
          <a:p>
            <a:pPr algn="just"/>
            <a:r>
              <a:rPr lang="pt-BR" dirty="0"/>
              <a:t>Ao usar este </a:t>
            </a:r>
            <a:r>
              <a:rPr lang="pt-BR" i="1" dirty="0"/>
              <a:t>design</a:t>
            </a:r>
            <a:r>
              <a:rPr lang="pt-BR" dirty="0"/>
              <a:t>, a cor preta não é lida corretamente no Modo Cor usando fita isolante ou o tapete da FLL.</a:t>
            </a:r>
          </a:p>
          <a:p>
            <a:pPr algn="just"/>
            <a:r>
              <a:rPr lang="pt-BR" dirty="0"/>
              <a:t>Veja o próximo slide para modificações. As instruções de montagem também serão fornecidas em um arquivo separado em nosso site.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B3923E-EABC-40AE-9B9A-8FF6CA72C3CD}"/>
              </a:ext>
            </a:extLst>
          </p:cNvPr>
          <p:cNvCxnSpPr>
            <a:cxnSpLocks/>
          </p:cNvCxnSpPr>
          <p:nvPr/>
        </p:nvCxnSpPr>
        <p:spPr>
          <a:xfrm flipH="1">
            <a:off x="6492240" y="4721352"/>
            <a:ext cx="2265292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443128-939F-45F9-8FAD-09FC2AE658B9}"/>
              </a:ext>
            </a:extLst>
          </p:cNvPr>
          <p:cNvCxnSpPr>
            <a:cxnSpLocks/>
          </p:cNvCxnSpPr>
          <p:nvPr/>
        </p:nvCxnSpPr>
        <p:spPr>
          <a:xfrm>
            <a:off x="6894576" y="3483864"/>
            <a:ext cx="0" cy="10515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3F34BE-ADF9-4A68-809F-AEF4085F1687}"/>
              </a:ext>
            </a:extLst>
          </p:cNvPr>
          <p:cNvSpPr txBox="1"/>
          <p:nvPr/>
        </p:nvSpPr>
        <p:spPr>
          <a:xfrm>
            <a:off x="6967729" y="3779365"/>
            <a:ext cx="209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16mm</a:t>
            </a:r>
          </a:p>
          <a:p>
            <a:r>
              <a:rPr lang="en-US" sz="1600" dirty="0"/>
              <a:t>2M (2 LEGO Modules)</a:t>
            </a:r>
          </a:p>
        </p:txBody>
      </p:sp>
      <p:pic>
        <p:nvPicPr>
          <p:cNvPr id="21" name="Picture 20" descr="A picture containing sitting, white&#10;&#10;Description automatically generated">
            <a:extLst>
              <a:ext uri="{FF2B5EF4-FFF2-40B4-BE49-F238E27FC236}">
                <a16:creationId xmlns:a16="http://schemas.microsoft.com/office/drawing/2014/main" id="{EF025105-2982-49AD-B77D-F54D93E89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008" y="1343097"/>
            <a:ext cx="3364992" cy="2523744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37AD174-6BD0-44AE-A58C-5D3E299A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225431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84A2-6883-4D4E-8376-59216E1E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Modificações na BMA</a:t>
            </a:r>
          </a:p>
        </p:txBody>
      </p:sp>
      <p:pic>
        <p:nvPicPr>
          <p:cNvPr id="7" name="Content Placeholder 6" descr="A close up of a toy&#10;&#10;Description automatically generated">
            <a:extLst>
              <a:ext uri="{FF2B5EF4-FFF2-40B4-BE49-F238E27FC236}">
                <a16:creationId xmlns:a16="http://schemas.microsoft.com/office/drawing/2014/main" id="{19A6380D-79F6-4CD8-B3B4-F517D1B30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723" y="1683946"/>
            <a:ext cx="3441700" cy="258127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935AF-76B1-41A5-9536-B207C0D7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6311823-7018-48B9-AEB3-11C330D0A3A4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8767036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Instruções de montagem para modificar a frente da BMA de forma que os sensores de cor sejam levantados em um “furo” LEGO estão incluídas neste site.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F5A8D2-1AC5-4FE7-9964-792662623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561" y="1818884"/>
            <a:ext cx="3310599" cy="2311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DA82C0-EB9C-4D53-8C4E-91F77D9F8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467" y="3977101"/>
            <a:ext cx="3151094" cy="2209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E3A621-A906-49CA-8533-D48857877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809" y="3977101"/>
            <a:ext cx="2894013" cy="2094958"/>
          </a:xfrm>
          <a:prstGeom prst="rect">
            <a:avLst/>
          </a:prstGeom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7248EF9C-E309-48F0-9EDA-3A27987B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132277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Como </a:t>
            </a:r>
            <a:r>
              <a:rPr lang="en-US" dirty="0" err="1"/>
              <a:t>programar</a:t>
            </a:r>
            <a:r>
              <a:rPr lang="en-US" dirty="0"/>
              <a:t> com o sensor de cor?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Existem dois modos em que você pode programar com o sensor: O Modo Cor e o Modo Luz Refletida.</a:t>
            </a:r>
          </a:p>
          <a:p>
            <a:pPr algn="just"/>
            <a:r>
              <a:rPr lang="pt-BR" dirty="0"/>
              <a:t>Usaremos o modo Cor nessa lição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01BD76-6391-4A14-8B12-F3F60639C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14" y="2459679"/>
            <a:ext cx="2926574" cy="31376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4573BB-2545-4368-9A49-44306CB7D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032" y="2428871"/>
            <a:ext cx="3540012" cy="2468580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89BEAB0-3D58-46E1-955C-E6090E6F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Desafio 1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Programe seu robô para ir para frente até o sensor de cor ver a cor preta</a:t>
            </a:r>
          </a:p>
          <a:p>
            <a:r>
              <a:rPr lang="pt-BR" dirty="0"/>
              <a:t>Você deverá usar o bloco “Espere até que” e a condição lógica do bloco do sensor de cor.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Passos básicos</a:t>
            </a:r>
          </a:p>
          <a:p>
            <a:pPr lvl="1"/>
            <a:r>
              <a:rPr lang="pt-BR" dirty="0"/>
              <a:t>Defina os </a:t>
            </a:r>
            <a:r>
              <a:rPr lang="pt-BR" b="1" dirty="0"/>
              <a:t>motores de movimento </a:t>
            </a:r>
            <a:r>
              <a:rPr lang="pt-BR" dirty="0"/>
              <a:t>para o seu robô (A e E para a BMA)</a:t>
            </a:r>
          </a:p>
          <a:p>
            <a:pPr lvl="1"/>
            <a:r>
              <a:rPr lang="pt-BR" dirty="0"/>
              <a:t>Defina a % </a:t>
            </a:r>
            <a:r>
              <a:rPr lang="pt-BR" b="1" dirty="0"/>
              <a:t>de velocidade </a:t>
            </a:r>
            <a:r>
              <a:rPr lang="pt-BR" dirty="0"/>
              <a:t>para o seu robô </a:t>
            </a:r>
          </a:p>
          <a:p>
            <a:pPr lvl="1"/>
            <a:r>
              <a:rPr lang="pt-BR" dirty="0"/>
              <a:t>Comece a </a:t>
            </a:r>
            <a:r>
              <a:rPr lang="pt-BR" b="1" dirty="0"/>
              <a:t>se mover em linha reta</a:t>
            </a:r>
          </a:p>
          <a:p>
            <a:pPr lvl="1"/>
            <a:r>
              <a:rPr lang="pt-BR" dirty="0"/>
              <a:t>Use o bloco </a:t>
            </a:r>
            <a:r>
              <a:rPr lang="pt-BR" b="1" dirty="0"/>
              <a:t>Espere até que </a:t>
            </a:r>
            <a:r>
              <a:rPr lang="pt-BR" dirty="0"/>
              <a:t>para detectar quando o sensor de cor perceber a cor preta.</a:t>
            </a:r>
          </a:p>
          <a:p>
            <a:pPr lvl="1"/>
            <a:r>
              <a:rPr lang="pt-BR" b="1" dirty="0"/>
              <a:t>Pare de se mover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1D419B-FCDD-4947-8D0C-7CF35FE2B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35" y="2077712"/>
            <a:ext cx="4705350" cy="1047750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711DB9F-7744-4985-AFF3-9C957A0E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5FE7F0-2AEA-4ACA-A7C6-727833157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30" y="1759827"/>
            <a:ext cx="4642509" cy="36249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Desafio 1: Solução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08C73F-1DFF-4F38-A340-1052EBD9AA70}"/>
              </a:ext>
            </a:extLst>
          </p:cNvPr>
          <p:cNvSpPr/>
          <p:nvPr/>
        </p:nvSpPr>
        <p:spPr>
          <a:xfrm>
            <a:off x="175260" y="1179470"/>
            <a:ext cx="874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Em desafios anteriores você aprendeu a configurar o seu robô. (Veja a lição Configurando o Seu Robô)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3A8B7-C3F6-412E-8916-EFE81A3A0981}"/>
              </a:ext>
            </a:extLst>
          </p:cNvPr>
          <p:cNvSpPr txBox="1"/>
          <p:nvPr/>
        </p:nvSpPr>
        <p:spPr>
          <a:xfrm>
            <a:off x="4350619" y="2811687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Configurar o robô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6B834-55C5-418C-A4C7-89A5F46E965F}"/>
              </a:ext>
            </a:extLst>
          </p:cNvPr>
          <p:cNvSpPr txBox="1"/>
          <p:nvPr/>
        </p:nvSpPr>
        <p:spPr>
          <a:xfrm>
            <a:off x="4503018" y="3416507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Começar a se mexer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500D6B-76C4-4EDD-9470-9D173EB7296B}"/>
              </a:ext>
            </a:extLst>
          </p:cNvPr>
          <p:cNvSpPr txBox="1"/>
          <p:nvPr/>
        </p:nvSpPr>
        <p:spPr>
          <a:xfrm>
            <a:off x="5138737" y="3922429"/>
            <a:ext cx="3696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Esperar até o sensor de cor ver Preto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D4293C74-79E9-4152-ADEE-9221BE2D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CRéditos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Essa lição foi criada por Sanjay Seshan e Arvind Seshan para SPIKE Prime Lessons</a:t>
            </a:r>
          </a:p>
          <a:p>
            <a:r>
              <a:rPr lang="en-US" sz="1600" dirty="0"/>
              <a:t>Mais em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  <a:p>
            <a:r>
              <a:rPr lang="en-US" sz="1600" dirty="0"/>
              <a:t>Traduzida para o português por Lucas Colonna e </a:t>
            </a:r>
            <a:r>
              <a:rPr lang="en-US" sz="1600" dirty="0" err="1"/>
              <a:t>revisado</a:t>
            </a:r>
            <a:r>
              <a:rPr lang="en-US" sz="1600" dirty="0"/>
              <a:t> por Anderson Harayashiki Moreira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07/13/2020)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Attribution-NonCommercial-ShareAlike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1429</TotalTime>
  <Words>655</Words>
  <Application>Microsoft Office PowerPoint</Application>
  <PresentationFormat>Apresentação na tela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Helvetica Neue</vt:lpstr>
      <vt:lpstr>Arial</vt:lpstr>
      <vt:lpstr>Calibri</vt:lpstr>
      <vt:lpstr>Gill Sans MT</vt:lpstr>
      <vt:lpstr>Wingdings 2</vt:lpstr>
      <vt:lpstr>Dividend</vt:lpstr>
      <vt:lpstr>Introdução ao sensor de cor</vt:lpstr>
      <vt:lpstr>Objetivos</vt:lpstr>
      <vt:lpstr>O que é o sensor de cor?</vt:lpstr>
      <vt:lpstr>Nota: BMA e o sensor de cor</vt:lpstr>
      <vt:lpstr>Modificações na BMA</vt:lpstr>
      <vt:lpstr>Como programar com o sensor de cor?</vt:lpstr>
      <vt:lpstr>Desafio 1 </vt:lpstr>
      <vt:lpstr>Desafio 1: Solução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Anderson Harayashiki Moreira</cp:lastModifiedBy>
  <cp:revision>143</cp:revision>
  <dcterms:created xsi:type="dcterms:W3CDTF">2016-07-04T02:35:12Z</dcterms:created>
  <dcterms:modified xsi:type="dcterms:W3CDTF">2020-07-13T03:56:19Z</dcterms:modified>
</cp:coreProperties>
</file>