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8"/>
  </p:notesMasterIdLst>
  <p:handoutMasterIdLst>
    <p:handoutMasterId r:id="rId9"/>
  </p:handoutMasterIdLst>
  <p:sldIdLst>
    <p:sldId id="275" r:id="rId2"/>
    <p:sldId id="257" r:id="rId3"/>
    <p:sldId id="276" r:id="rId4"/>
    <p:sldId id="277" r:id="rId5"/>
    <p:sldId id="278" r:id="rId6"/>
    <p:sldId id="28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BC1593-668E-4D7D-A5B7-EA0629B7EC1A}" v="5" dt="2020-07-12T23:36:13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87" d="100"/>
          <a:sy n="87" d="100"/>
        </p:scale>
        <p:origin x="955" y="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Harayashiki Moreira" userId="07ffc975ff648281" providerId="LiveId" clId="{88BC1593-668E-4D7D-A5B7-EA0629B7EC1A}"/>
    <pc:docChg chg="custSel modSld">
      <pc:chgData name="Anderson Harayashiki Moreira" userId="07ffc975ff648281" providerId="LiveId" clId="{88BC1593-668E-4D7D-A5B7-EA0629B7EC1A}" dt="2020-07-12T23:36:13.100" v="106"/>
      <pc:docMkLst>
        <pc:docMk/>
      </pc:docMkLst>
      <pc:sldChg chg="addSp delSp modSp">
        <pc:chgData name="Anderson Harayashiki Moreira" userId="07ffc975ff648281" providerId="LiveId" clId="{88BC1593-668E-4D7D-A5B7-EA0629B7EC1A}" dt="2020-07-12T23:36:13.100" v="106"/>
        <pc:sldMkLst>
          <pc:docMk/>
          <pc:sldMk cId="675085363" sldId="257"/>
        </pc:sldMkLst>
        <pc:spChg chg="mod">
          <ac:chgData name="Anderson Harayashiki Moreira" userId="07ffc975ff648281" providerId="LiveId" clId="{88BC1593-668E-4D7D-A5B7-EA0629B7EC1A}" dt="2020-07-12T23:31:14.465" v="3" actId="20577"/>
          <ac:spMkLst>
            <pc:docMk/>
            <pc:sldMk cId="675085363" sldId="257"/>
            <ac:spMk id="3" creationId="{00000000-0000-0000-0000-000000000000}"/>
          </ac:spMkLst>
        </pc:spChg>
        <pc:spChg chg="del">
          <ac:chgData name="Anderson Harayashiki Moreira" userId="07ffc975ff648281" providerId="LiveId" clId="{88BC1593-668E-4D7D-A5B7-EA0629B7EC1A}" dt="2020-07-12T23:36:12.421" v="105" actId="478"/>
          <ac:spMkLst>
            <pc:docMk/>
            <pc:sldMk cId="675085363" sldId="257"/>
            <ac:spMk id="4" creationId="{00000000-0000-0000-0000-000000000000}"/>
          </ac:spMkLst>
        </pc:spChg>
        <pc:spChg chg="add">
          <ac:chgData name="Anderson Harayashiki Moreira" userId="07ffc975ff648281" providerId="LiveId" clId="{88BC1593-668E-4D7D-A5B7-EA0629B7EC1A}" dt="2020-07-12T23:36:13.100" v="106"/>
          <ac:spMkLst>
            <pc:docMk/>
            <pc:sldMk cId="675085363" sldId="257"/>
            <ac:spMk id="6" creationId="{BB563F4D-58DD-411E-94CA-F2F29A7B0F91}"/>
          </ac:spMkLst>
        </pc:spChg>
      </pc:sldChg>
      <pc:sldChg chg="addSp delSp modSp">
        <pc:chgData name="Anderson Harayashiki Moreira" userId="07ffc975ff648281" providerId="LiveId" clId="{88BC1593-668E-4D7D-A5B7-EA0629B7EC1A}" dt="2020-07-12T23:36:10.215" v="104"/>
        <pc:sldMkLst>
          <pc:docMk/>
          <pc:sldMk cId="2983117676" sldId="276"/>
        </pc:sldMkLst>
        <pc:spChg chg="mod">
          <ac:chgData name="Anderson Harayashiki Moreira" userId="07ffc975ff648281" providerId="LiveId" clId="{88BC1593-668E-4D7D-A5B7-EA0629B7EC1A}" dt="2020-07-12T23:32:32.457" v="36" actId="123"/>
          <ac:spMkLst>
            <pc:docMk/>
            <pc:sldMk cId="2983117676" sldId="276"/>
            <ac:spMk id="3" creationId="{AC66B323-521F-47E4-95DD-28A8676B9666}"/>
          </ac:spMkLst>
        </pc:spChg>
        <pc:spChg chg="del">
          <ac:chgData name="Anderson Harayashiki Moreira" userId="07ffc975ff648281" providerId="LiveId" clId="{88BC1593-668E-4D7D-A5B7-EA0629B7EC1A}" dt="2020-07-12T23:36:09.580" v="103" actId="478"/>
          <ac:spMkLst>
            <pc:docMk/>
            <pc:sldMk cId="2983117676" sldId="276"/>
            <ac:spMk id="4" creationId="{6CBAA240-7F92-4B96-A06C-3978A16B5EDC}"/>
          </ac:spMkLst>
        </pc:spChg>
        <pc:spChg chg="add">
          <ac:chgData name="Anderson Harayashiki Moreira" userId="07ffc975ff648281" providerId="LiveId" clId="{88BC1593-668E-4D7D-A5B7-EA0629B7EC1A}" dt="2020-07-12T23:36:10.215" v="104"/>
          <ac:spMkLst>
            <pc:docMk/>
            <pc:sldMk cId="2983117676" sldId="276"/>
            <ac:spMk id="6" creationId="{49B317CE-B039-451B-AD74-EED6FCABEC2A}"/>
          </ac:spMkLst>
        </pc:spChg>
      </pc:sldChg>
      <pc:sldChg chg="addSp delSp">
        <pc:chgData name="Anderson Harayashiki Moreira" userId="07ffc975ff648281" providerId="LiveId" clId="{88BC1593-668E-4D7D-A5B7-EA0629B7EC1A}" dt="2020-07-12T23:36:07.380" v="102"/>
        <pc:sldMkLst>
          <pc:docMk/>
          <pc:sldMk cId="4206359726" sldId="277"/>
        </pc:sldMkLst>
        <pc:spChg chg="del">
          <ac:chgData name="Anderson Harayashiki Moreira" userId="07ffc975ff648281" providerId="LiveId" clId="{88BC1593-668E-4D7D-A5B7-EA0629B7EC1A}" dt="2020-07-12T23:36:06.770" v="101" actId="478"/>
          <ac:spMkLst>
            <pc:docMk/>
            <pc:sldMk cId="4206359726" sldId="277"/>
            <ac:spMk id="4" creationId="{6B03140A-27A8-4568-99A5-646F4F7D628B}"/>
          </ac:spMkLst>
        </pc:spChg>
        <pc:spChg chg="add">
          <ac:chgData name="Anderson Harayashiki Moreira" userId="07ffc975ff648281" providerId="LiveId" clId="{88BC1593-668E-4D7D-A5B7-EA0629B7EC1A}" dt="2020-07-12T23:36:07.380" v="102"/>
          <ac:spMkLst>
            <pc:docMk/>
            <pc:sldMk cId="4206359726" sldId="277"/>
            <ac:spMk id="11" creationId="{2300CF30-C31E-42B0-90B9-C611FCA5E29F}"/>
          </ac:spMkLst>
        </pc:spChg>
      </pc:sldChg>
      <pc:sldChg chg="addSp delSp modSp">
        <pc:chgData name="Anderson Harayashiki Moreira" userId="07ffc975ff648281" providerId="LiveId" clId="{88BC1593-668E-4D7D-A5B7-EA0629B7EC1A}" dt="2020-07-12T23:36:04.264" v="100"/>
        <pc:sldMkLst>
          <pc:docMk/>
          <pc:sldMk cId="3789190319" sldId="278"/>
        </pc:sldMkLst>
        <pc:spChg chg="mod">
          <ac:chgData name="Anderson Harayashiki Moreira" userId="07ffc975ff648281" providerId="LiveId" clId="{88BC1593-668E-4D7D-A5B7-EA0629B7EC1A}" dt="2020-07-12T23:34:02.673" v="43" actId="20577"/>
          <ac:spMkLst>
            <pc:docMk/>
            <pc:sldMk cId="3789190319" sldId="278"/>
            <ac:spMk id="2" creationId="{664A1B18-D0C3-44A9-82DC-9A3295EDC83B}"/>
          </ac:spMkLst>
        </pc:spChg>
        <pc:spChg chg="mod">
          <ac:chgData name="Anderson Harayashiki Moreira" userId="07ffc975ff648281" providerId="LiveId" clId="{88BC1593-668E-4D7D-A5B7-EA0629B7EC1A}" dt="2020-07-12T23:35:20.547" v="49" actId="14100"/>
          <ac:spMkLst>
            <pc:docMk/>
            <pc:sldMk cId="3789190319" sldId="278"/>
            <ac:spMk id="3" creationId="{6ED3329B-13BD-4934-84C3-9EF3EF812A27}"/>
          </ac:spMkLst>
        </pc:spChg>
        <pc:spChg chg="del">
          <ac:chgData name="Anderson Harayashiki Moreira" userId="07ffc975ff648281" providerId="LiveId" clId="{88BC1593-668E-4D7D-A5B7-EA0629B7EC1A}" dt="2020-07-12T23:36:03.499" v="99" actId="478"/>
          <ac:spMkLst>
            <pc:docMk/>
            <pc:sldMk cId="3789190319" sldId="278"/>
            <ac:spMk id="4" creationId="{51CA3E5A-309E-452C-B754-3213F3292FEB}"/>
          </ac:spMkLst>
        </pc:spChg>
        <pc:spChg chg="add">
          <ac:chgData name="Anderson Harayashiki Moreira" userId="07ffc975ff648281" providerId="LiveId" clId="{88BC1593-668E-4D7D-A5B7-EA0629B7EC1A}" dt="2020-07-12T23:36:04.264" v="100"/>
          <ac:spMkLst>
            <pc:docMk/>
            <pc:sldMk cId="3789190319" sldId="278"/>
            <ac:spMk id="7" creationId="{616C0C0F-4914-401A-B63B-8586CA464E3E}"/>
          </ac:spMkLst>
        </pc:spChg>
      </pc:sldChg>
      <pc:sldChg chg="modSp">
        <pc:chgData name="Anderson Harayashiki Moreira" userId="07ffc975ff648281" providerId="LiveId" clId="{88BC1593-668E-4D7D-A5B7-EA0629B7EC1A}" dt="2020-07-12T23:35:55.335" v="98" actId="20577"/>
        <pc:sldMkLst>
          <pc:docMk/>
          <pc:sldMk cId="3392129947" sldId="288"/>
        </pc:sldMkLst>
        <pc:spChg chg="mod">
          <ac:chgData name="Anderson Harayashiki Moreira" userId="07ffc975ff648281" providerId="LiveId" clId="{88BC1593-668E-4D7D-A5B7-EA0629B7EC1A}" dt="2020-07-12T23:35:42.812" v="94" actId="20577"/>
          <ac:spMkLst>
            <pc:docMk/>
            <pc:sldMk cId="3392129947" sldId="288"/>
            <ac:spMk id="3" creationId="{00000000-0000-0000-0000-000000000000}"/>
          </ac:spMkLst>
        </pc:spChg>
        <pc:spChg chg="mod">
          <ac:chgData name="Anderson Harayashiki Moreira" userId="07ffc975ff648281" providerId="LiveId" clId="{88BC1593-668E-4D7D-A5B7-EA0629B7EC1A}" dt="2020-07-12T23:35:55.335" v="98" actId="20577"/>
          <ac:spMkLst>
            <pc:docMk/>
            <pc:sldMk cId="3392129947" sldId="288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6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Comentando</a:t>
            </a:r>
            <a:r>
              <a:rPr lang="en-US" dirty="0"/>
              <a:t> o </a:t>
            </a:r>
            <a:r>
              <a:rPr lang="en-US" dirty="0" err="1"/>
              <a:t>código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>
            <a:normAutofit/>
          </a:bodyPr>
          <a:lstStyle/>
          <a:p>
            <a:r>
              <a:rPr lang="pt-BR" dirty="0"/>
              <a:t>Aprender a comentar um código</a:t>
            </a:r>
          </a:p>
          <a:p>
            <a:r>
              <a:rPr lang="pt-BR" dirty="0"/>
              <a:t>Entender a importância de comentar um código</a:t>
            </a:r>
          </a:p>
          <a:p>
            <a:r>
              <a:rPr lang="pt-BR" dirty="0"/>
              <a:t>Aprender a fazer comentários relevantes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B563F4D-58DD-411E-94CA-F2F29A7B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C188-0189-4088-9777-3E94EAF7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Porque</a:t>
            </a:r>
            <a:r>
              <a:rPr lang="en-US" dirty="0"/>
              <a:t> se </a:t>
            </a:r>
            <a:r>
              <a:rPr lang="en-US" dirty="0" err="1"/>
              <a:t>importar</a:t>
            </a:r>
            <a:r>
              <a:rPr lang="en-US" dirty="0"/>
              <a:t> com </a:t>
            </a:r>
            <a:r>
              <a:rPr lang="en-US" dirty="0" err="1"/>
              <a:t>comentários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B323-521F-47E4-95DD-28A8676B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Comentários ajudam o autor da programação a lembrar qual eram as tarefas a serem cumpridas.</a:t>
            </a:r>
          </a:p>
          <a:p>
            <a:pPr algn="just"/>
            <a:r>
              <a:rPr lang="pt-BR" dirty="0"/>
              <a:t>Você pode usá-los para registrar objetivos ou o pseudocódigo.</a:t>
            </a:r>
          </a:p>
          <a:p>
            <a:pPr algn="just"/>
            <a:r>
              <a:rPr lang="pt-BR" dirty="0"/>
              <a:t>Torna mais fácil achar e solucionar problemas.</a:t>
            </a:r>
          </a:p>
          <a:p>
            <a:pPr algn="just"/>
            <a:r>
              <a:rPr lang="pt-BR" dirty="0"/>
              <a:t>Pode usar para tomar notas de valores.</a:t>
            </a:r>
          </a:p>
          <a:p>
            <a:pPr algn="just"/>
            <a:r>
              <a:rPr lang="pt-BR" dirty="0"/>
              <a:t>Mais importante ainda, comentários permitem que outras pessoas, além do autor, entendam o programa.</a:t>
            </a:r>
          </a:p>
          <a:p>
            <a:pPr algn="just"/>
            <a:r>
              <a:rPr lang="pt-BR" dirty="0"/>
              <a:t>Adquira o hábito de comentar seus programas.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F7C3A-8F2B-4421-93EA-3685E905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9B317CE-B039-451B-AD74-EED6FCAB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298311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228F-CECE-409E-8133-D0623731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Adicionando</a:t>
            </a:r>
            <a:r>
              <a:rPr lang="en-US" dirty="0"/>
              <a:t> </a:t>
            </a:r>
            <a:r>
              <a:rPr lang="en-US" dirty="0" err="1"/>
              <a:t>comentários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B98F-9CFD-4797-B433-B4DF2DC1D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140007"/>
            <a:ext cx="4142592" cy="2501003"/>
          </a:xfrm>
        </p:spPr>
        <p:txBody>
          <a:bodyPr>
            <a:normAutofit/>
          </a:bodyPr>
          <a:lstStyle/>
          <a:p>
            <a:r>
              <a:rPr lang="pt-BR" sz="1600" dirty="0"/>
              <a:t>Clique com o botão direito em qualquer bloco para adicionar um comentário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0F1FD-AF1C-4564-8E11-1F9C414C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28FECB-5CD5-4474-824B-B4ACA97D5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26" y="1806601"/>
            <a:ext cx="2103120" cy="1724069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4EFA1-DFC5-47C9-A60D-A59BEDDDB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346089"/>
            <a:ext cx="3224212" cy="1470424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490A1-A254-4916-96E0-534484AAB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217440"/>
            <a:ext cx="3664372" cy="3210379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F7A4F6-A95C-4EF3-83C8-6917AA713680}"/>
              </a:ext>
            </a:extLst>
          </p:cNvPr>
          <p:cNvSpPr txBox="1">
            <a:spLocks/>
          </p:cNvSpPr>
          <p:nvPr/>
        </p:nvSpPr>
        <p:spPr>
          <a:xfrm>
            <a:off x="137160" y="3641010"/>
            <a:ext cx="4142592" cy="7050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Escreva seus comentários e redimensione/mova a caixa conforme a necessidade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1E4DAC1-4923-48B9-9EC1-25B4F1FDDF27}"/>
              </a:ext>
            </a:extLst>
          </p:cNvPr>
          <p:cNvSpPr txBox="1">
            <a:spLocks/>
          </p:cNvSpPr>
          <p:nvPr/>
        </p:nvSpPr>
        <p:spPr>
          <a:xfrm>
            <a:off x="4846320" y="1140007"/>
            <a:ext cx="4142592" cy="89453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Você também pode clicar </a:t>
            </a:r>
            <a:r>
              <a:rPr lang="pt-BR" dirty="0"/>
              <a:t>em qualquer lugar da área de programação para criar um comentário</a:t>
            </a:r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2300CF30-C31E-42B0-90B9-C611FCA5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420635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1B18-D0C3-44A9-82DC-9A3295ED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Comentários</a:t>
            </a:r>
            <a:r>
              <a:rPr lang="en-US" dirty="0"/>
              <a:t> São </a:t>
            </a:r>
            <a:r>
              <a:rPr lang="en-US" dirty="0" err="1"/>
              <a:t>relevantes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329B-13BD-4934-84C3-9EF3EF81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9" y="1140006"/>
            <a:ext cx="3546474" cy="5082601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Faça comentários que sejam relevantes: eles não devem repetir o que já está nos blocos</a:t>
            </a:r>
          </a:p>
          <a:p>
            <a:pPr algn="just"/>
            <a:r>
              <a:rPr lang="pt-BR" dirty="0"/>
              <a:t>Comentários podem resumir o código e/ou documentar o pseudocódigo que você escreveu.</a:t>
            </a:r>
          </a:p>
          <a:p>
            <a:pPr algn="just"/>
            <a:r>
              <a:rPr lang="pt-BR" dirty="0"/>
              <a:t>Comentários podem ajudar a documentar valores que você está testando no código.</a:t>
            </a:r>
          </a:p>
          <a:p>
            <a:pPr algn="just"/>
            <a:r>
              <a:rPr lang="pt-BR" dirty="0"/>
              <a:t>Note: Em nossas lições não usamos comentários porque dificultaria o trabalho dos tradutores. Ao invés disso usamos caixas de texto no PowerPoint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E00A7-1921-42F5-8C96-E084BCA7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C2D2E6-ACD1-4878-840E-DF23EF74E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516" y="1334572"/>
            <a:ext cx="4974608" cy="4693468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16C0C0F-4914-401A-B63B-8586CA46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378919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Essa </a:t>
            </a:r>
            <a:r>
              <a:rPr lang="en-US" sz="1600" dirty="0" err="1"/>
              <a:t>lição</a:t>
            </a:r>
            <a:r>
              <a:rPr lang="en-US" sz="1600" dirty="0"/>
              <a:t> </a:t>
            </a:r>
            <a:r>
              <a:rPr lang="en-US" sz="1600" dirty="0" err="1"/>
              <a:t>foi</a:t>
            </a:r>
            <a:r>
              <a:rPr lang="en-US" sz="1600" dirty="0"/>
              <a:t> </a:t>
            </a:r>
            <a:r>
              <a:rPr lang="en-US" sz="1600" dirty="0" err="1"/>
              <a:t>criada</a:t>
            </a:r>
            <a:r>
              <a:rPr lang="en-US" sz="1600" dirty="0"/>
              <a:t> por Sanjay </a:t>
            </a:r>
            <a:r>
              <a:rPr lang="en-US" sz="1600" dirty="0" err="1"/>
              <a:t>Seshan</a:t>
            </a:r>
            <a:r>
              <a:rPr lang="en-US" sz="1600" dirty="0"/>
              <a:t> e Arvind </a:t>
            </a:r>
            <a:r>
              <a:rPr lang="en-US" sz="1600" dirty="0" err="1"/>
              <a:t>Seshan</a:t>
            </a:r>
            <a:r>
              <a:rPr lang="en-US" sz="1600" dirty="0"/>
              <a:t> para SPIKE Prime Lessons</a:t>
            </a:r>
          </a:p>
          <a:p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  <a:p>
            <a:r>
              <a:rPr lang="en-US" sz="1600" dirty="0" err="1"/>
              <a:t>Traduzido</a:t>
            </a:r>
            <a:r>
              <a:rPr lang="en-US" sz="1600" dirty="0"/>
              <a:t> para o </a:t>
            </a:r>
            <a:r>
              <a:rPr lang="en-US" sz="1600" dirty="0" err="1"/>
              <a:t>português</a:t>
            </a:r>
            <a:r>
              <a:rPr lang="en-US" sz="1600" dirty="0"/>
              <a:t> por Lucas Colonna e </a:t>
            </a:r>
            <a:r>
              <a:rPr lang="en-US" sz="1600" dirty="0" err="1"/>
              <a:t>revisado</a:t>
            </a:r>
            <a:r>
              <a:rPr lang="en-US" sz="1600" dirty="0"/>
              <a:t> por Anderson Harayashiki Moreira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2132</TotalTime>
  <Words>388</Words>
  <Application>Microsoft Office PowerPoint</Application>
  <PresentationFormat>Apresentação na tela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Helvetica Neue</vt:lpstr>
      <vt:lpstr>Arial</vt:lpstr>
      <vt:lpstr>Calibri</vt:lpstr>
      <vt:lpstr>Gill Sans MT</vt:lpstr>
      <vt:lpstr>Wingdings 2</vt:lpstr>
      <vt:lpstr>Dividend</vt:lpstr>
      <vt:lpstr>Comentando o código</vt:lpstr>
      <vt:lpstr>Objetivos</vt:lpstr>
      <vt:lpstr>Porque se importar com comentários?</vt:lpstr>
      <vt:lpstr>Adicionando comentários</vt:lpstr>
      <vt:lpstr>Quais Comentários São relevantes?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Anderson Harayashiki Moreira</cp:lastModifiedBy>
  <cp:revision>116</cp:revision>
  <dcterms:created xsi:type="dcterms:W3CDTF">2016-07-04T02:35:12Z</dcterms:created>
  <dcterms:modified xsi:type="dcterms:W3CDTF">2020-07-12T23:36:19Z</dcterms:modified>
</cp:coreProperties>
</file>