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0"/>
  </p:notesMasterIdLst>
  <p:handoutMasterIdLst>
    <p:handoutMasterId r:id="rId11"/>
  </p:handoutMasterIdLst>
  <p:sldIdLst>
    <p:sldId id="275" r:id="rId2"/>
    <p:sldId id="257" r:id="rId3"/>
    <p:sldId id="282" r:id="rId4"/>
    <p:sldId id="283" r:id="rId5"/>
    <p:sldId id="284" r:id="rId6"/>
    <p:sldId id="285" r:id="rId7"/>
    <p:sldId id="286" r:id="rId8"/>
    <p:sldId id="28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EC76CD-D25E-42A1-980D-437B26191A0B}" v="6" dt="2020-07-13T04:04:02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87" d="100"/>
          <a:sy n="87" d="100"/>
        </p:scale>
        <p:origin x="955" y="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erson Harayashiki Moreira" userId="07ffc975ff648281" providerId="LiveId" clId="{0BEC76CD-D25E-42A1-980D-437B26191A0B}"/>
    <pc:docChg chg="custSel modSld">
      <pc:chgData name="Anderson Harayashiki Moreira" userId="07ffc975ff648281" providerId="LiveId" clId="{0BEC76CD-D25E-42A1-980D-437B26191A0B}" dt="2020-07-13T04:04:02.127" v="171"/>
      <pc:docMkLst>
        <pc:docMk/>
      </pc:docMkLst>
      <pc:sldChg chg="addSp delSp">
        <pc:chgData name="Anderson Harayashiki Moreira" userId="07ffc975ff648281" providerId="LiveId" clId="{0BEC76CD-D25E-42A1-980D-437B26191A0B}" dt="2020-07-13T04:04:02.127" v="171"/>
        <pc:sldMkLst>
          <pc:docMk/>
          <pc:sldMk cId="675085363" sldId="257"/>
        </pc:sldMkLst>
        <pc:spChg chg="del">
          <ac:chgData name="Anderson Harayashiki Moreira" userId="07ffc975ff648281" providerId="LiveId" clId="{0BEC76CD-D25E-42A1-980D-437B26191A0B}" dt="2020-07-13T04:04:01.434" v="170" actId="478"/>
          <ac:spMkLst>
            <pc:docMk/>
            <pc:sldMk cId="675085363" sldId="257"/>
            <ac:spMk id="4" creationId="{00000000-0000-0000-0000-000000000000}"/>
          </ac:spMkLst>
        </pc:spChg>
        <pc:spChg chg="add">
          <ac:chgData name="Anderson Harayashiki Moreira" userId="07ffc975ff648281" providerId="LiveId" clId="{0BEC76CD-D25E-42A1-980D-437B26191A0B}" dt="2020-07-13T04:04:02.127" v="171"/>
          <ac:spMkLst>
            <pc:docMk/>
            <pc:sldMk cId="675085363" sldId="257"/>
            <ac:spMk id="8" creationId="{D55A6A70-EED0-4445-A73B-AD01BC8E1BA8}"/>
          </ac:spMkLst>
        </pc:spChg>
      </pc:sldChg>
      <pc:sldChg chg="addSp delSp modSp">
        <pc:chgData name="Anderson Harayashiki Moreira" userId="07ffc975ff648281" providerId="LiveId" clId="{0BEC76CD-D25E-42A1-980D-437B26191A0B}" dt="2020-07-13T04:03:58.768" v="169"/>
        <pc:sldMkLst>
          <pc:docMk/>
          <pc:sldMk cId="2101563819" sldId="282"/>
        </pc:sldMkLst>
        <pc:spChg chg="del">
          <ac:chgData name="Anderson Harayashiki Moreira" userId="07ffc975ff648281" providerId="LiveId" clId="{0BEC76CD-D25E-42A1-980D-437B26191A0B}" dt="2020-07-13T04:03:58.178" v="168" actId="478"/>
          <ac:spMkLst>
            <pc:docMk/>
            <pc:sldMk cId="2101563819" sldId="282"/>
            <ac:spMk id="4" creationId="{5D537FE9-7847-4B91-95F5-564B8DEECEDF}"/>
          </ac:spMkLst>
        </pc:spChg>
        <pc:spChg chg="add">
          <ac:chgData name="Anderson Harayashiki Moreira" userId="07ffc975ff648281" providerId="LiveId" clId="{0BEC76CD-D25E-42A1-980D-437B26191A0B}" dt="2020-07-13T04:03:58.768" v="169"/>
          <ac:spMkLst>
            <pc:docMk/>
            <pc:sldMk cId="2101563819" sldId="282"/>
            <ac:spMk id="7" creationId="{841A07B4-68E8-4CBD-89DD-4AC8AA796ECE}"/>
          </ac:spMkLst>
        </pc:spChg>
        <pc:spChg chg="mod">
          <ac:chgData name="Anderson Harayashiki Moreira" userId="07ffc975ff648281" providerId="LiveId" clId="{0BEC76CD-D25E-42A1-980D-437B26191A0B}" dt="2020-07-13T03:58:52.538" v="38" actId="20577"/>
          <ac:spMkLst>
            <pc:docMk/>
            <pc:sldMk cId="2101563819" sldId="282"/>
            <ac:spMk id="13" creationId="{D26EA95B-5BBE-4D2F-881C-EC2D7679C66A}"/>
          </ac:spMkLst>
        </pc:spChg>
        <pc:picChg chg="mod">
          <ac:chgData name="Anderson Harayashiki Moreira" userId="07ffc975ff648281" providerId="LiveId" clId="{0BEC76CD-D25E-42A1-980D-437B26191A0B}" dt="2020-07-13T03:57:47.307" v="31" actId="1038"/>
          <ac:picMkLst>
            <pc:docMk/>
            <pc:sldMk cId="2101563819" sldId="282"/>
            <ac:picMk id="6" creationId="{5408F1E8-EB61-4832-B571-7DBDC2360483}"/>
          </ac:picMkLst>
        </pc:picChg>
      </pc:sldChg>
      <pc:sldChg chg="addSp delSp modSp">
        <pc:chgData name="Anderson Harayashiki Moreira" userId="07ffc975ff648281" providerId="LiveId" clId="{0BEC76CD-D25E-42A1-980D-437B26191A0B}" dt="2020-07-13T04:03:55.709" v="167"/>
        <pc:sldMkLst>
          <pc:docMk/>
          <pc:sldMk cId="1778694702" sldId="283"/>
        </pc:sldMkLst>
        <pc:spChg chg="mod">
          <ac:chgData name="Anderson Harayashiki Moreira" userId="07ffc975ff648281" providerId="LiveId" clId="{0BEC76CD-D25E-42A1-980D-437B26191A0B}" dt="2020-07-13T03:59:07.378" v="42" actId="20577"/>
          <ac:spMkLst>
            <pc:docMk/>
            <pc:sldMk cId="1778694702" sldId="283"/>
            <ac:spMk id="2" creationId="{DD2DB529-6322-4163-B7BB-C26CB145487D}"/>
          </ac:spMkLst>
        </pc:spChg>
        <pc:spChg chg="mod">
          <ac:chgData name="Anderson Harayashiki Moreira" userId="07ffc975ff648281" providerId="LiveId" clId="{0BEC76CD-D25E-42A1-980D-437B26191A0B}" dt="2020-07-13T03:59:23.784" v="43" actId="20577"/>
          <ac:spMkLst>
            <pc:docMk/>
            <pc:sldMk cId="1778694702" sldId="283"/>
            <ac:spMk id="3" creationId="{F7C09D69-8080-49F0-83A7-CE01031A9448}"/>
          </ac:spMkLst>
        </pc:spChg>
        <pc:spChg chg="del">
          <ac:chgData name="Anderson Harayashiki Moreira" userId="07ffc975ff648281" providerId="LiveId" clId="{0BEC76CD-D25E-42A1-980D-437B26191A0B}" dt="2020-07-13T04:03:55.108" v="166" actId="478"/>
          <ac:spMkLst>
            <pc:docMk/>
            <pc:sldMk cId="1778694702" sldId="283"/>
            <ac:spMk id="4" creationId="{0CED42F2-83E1-4B1D-AF71-E324E7695CA8}"/>
          </ac:spMkLst>
        </pc:spChg>
        <pc:spChg chg="add">
          <ac:chgData name="Anderson Harayashiki Moreira" userId="07ffc975ff648281" providerId="LiveId" clId="{0BEC76CD-D25E-42A1-980D-437B26191A0B}" dt="2020-07-13T04:03:55.709" v="167"/>
          <ac:spMkLst>
            <pc:docMk/>
            <pc:sldMk cId="1778694702" sldId="283"/>
            <ac:spMk id="8" creationId="{6FBAA014-54FC-4F44-A33F-1C9F658D6931}"/>
          </ac:spMkLst>
        </pc:spChg>
      </pc:sldChg>
      <pc:sldChg chg="addSp delSp modSp">
        <pc:chgData name="Anderson Harayashiki Moreira" userId="07ffc975ff648281" providerId="LiveId" clId="{0BEC76CD-D25E-42A1-980D-437B26191A0B}" dt="2020-07-13T04:03:53.141" v="165"/>
        <pc:sldMkLst>
          <pc:docMk/>
          <pc:sldMk cId="2608068940" sldId="284"/>
        </pc:sldMkLst>
        <pc:spChg chg="mod">
          <ac:chgData name="Anderson Harayashiki Moreira" userId="07ffc975ff648281" providerId="LiveId" clId="{0BEC76CD-D25E-42A1-980D-437B26191A0B}" dt="2020-07-13T04:01:43.950" v="47" actId="6549"/>
          <ac:spMkLst>
            <pc:docMk/>
            <pc:sldMk cId="2608068940" sldId="284"/>
            <ac:spMk id="2" creationId="{FC7131B8-A124-4A93-ABD5-B22BFFE056AA}"/>
          </ac:spMkLst>
        </pc:spChg>
        <pc:spChg chg="mod">
          <ac:chgData name="Anderson Harayashiki Moreira" userId="07ffc975ff648281" providerId="LiveId" clId="{0BEC76CD-D25E-42A1-980D-437B26191A0B}" dt="2020-07-13T04:01:16.745" v="46" actId="20577"/>
          <ac:spMkLst>
            <pc:docMk/>
            <pc:sldMk cId="2608068940" sldId="284"/>
            <ac:spMk id="3" creationId="{885ECDA4-F61B-43CC-8476-7FAC9E40B46D}"/>
          </ac:spMkLst>
        </pc:spChg>
        <pc:spChg chg="del">
          <ac:chgData name="Anderson Harayashiki Moreira" userId="07ffc975ff648281" providerId="LiveId" clId="{0BEC76CD-D25E-42A1-980D-437B26191A0B}" dt="2020-07-13T04:03:52.405" v="164" actId="478"/>
          <ac:spMkLst>
            <pc:docMk/>
            <pc:sldMk cId="2608068940" sldId="284"/>
            <ac:spMk id="4" creationId="{69325A48-9D7A-4696-B0C8-B6078A4DEAEE}"/>
          </ac:spMkLst>
        </pc:spChg>
        <pc:spChg chg="add">
          <ac:chgData name="Anderson Harayashiki Moreira" userId="07ffc975ff648281" providerId="LiveId" clId="{0BEC76CD-D25E-42A1-980D-437B26191A0B}" dt="2020-07-13T04:03:53.141" v="165"/>
          <ac:spMkLst>
            <pc:docMk/>
            <pc:sldMk cId="2608068940" sldId="284"/>
            <ac:spMk id="20" creationId="{C33B2DEF-F8E2-4F8F-AF23-2A23CB6F813D}"/>
          </ac:spMkLst>
        </pc:spChg>
      </pc:sldChg>
      <pc:sldChg chg="addSp delSp modSp">
        <pc:chgData name="Anderson Harayashiki Moreira" userId="07ffc975ff648281" providerId="LiveId" clId="{0BEC76CD-D25E-42A1-980D-437B26191A0B}" dt="2020-07-13T04:03:50.464" v="163"/>
        <pc:sldMkLst>
          <pc:docMk/>
          <pc:sldMk cId="2688634444" sldId="285"/>
        </pc:sldMkLst>
        <pc:spChg chg="del">
          <ac:chgData name="Anderson Harayashiki Moreira" userId="07ffc975ff648281" providerId="LiveId" clId="{0BEC76CD-D25E-42A1-980D-437B26191A0B}" dt="2020-07-13T04:03:49.797" v="162" actId="478"/>
          <ac:spMkLst>
            <pc:docMk/>
            <pc:sldMk cId="2688634444" sldId="285"/>
            <ac:spMk id="4" creationId="{7D73271D-6A4E-4703-ACE7-47069DC4FD97}"/>
          </ac:spMkLst>
        </pc:spChg>
        <pc:spChg chg="mod">
          <ac:chgData name="Anderson Harayashiki Moreira" userId="07ffc975ff648281" providerId="LiveId" clId="{0BEC76CD-D25E-42A1-980D-437B26191A0B}" dt="2020-07-13T04:02:19.452" v="50" actId="1036"/>
          <ac:spMkLst>
            <pc:docMk/>
            <pc:sldMk cId="2688634444" sldId="285"/>
            <ac:spMk id="6" creationId="{09BD7429-2A71-46E3-8DF8-1838957E3D37}"/>
          </ac:spMkLst>
        </pc:spChg>
        <pc:spChg chg="mod">
          <ac:chgData name="Anderson Harayashiki Moreira" userId="07ffc975ff648281" providerId="LiveId" clId="{0BEC76CD-D25E-42A1-980D-437B26191A0B}" dt="2020-07-13T04:02:24.869" v="70" actId="1035"/>
          <ac:spMkLst>
            <pc:docMk/>
            <pc:sldMk cId="2688634444" sldId="285"/>
            <ac:spMk id="7" creationId="{FCFAF738-BF54-45E6-8DB0-F7FB66D33116}"/>
          </ac:spMkLst>
        </pc:spChg>
        <pc:spChg chg="mod">
          <ac:chgData name="Anderson Harayashiki Moreira" userId="07ffc975ff648281" providerId="LiveId" clId="{0BEC76CD-D25E-42A1-980D-437B26191A0B}" dt="2020-07-13T04:02:57.531" v="107" actId="1035"/>
          <ac:spMkLst>
            <pc:docMk/>
            <pc:sldMk cId="2688634444" sldId="285"/>
            <ac:spMk id="8" creationId="{81505505-A628-476D-984F-1B3E42480E54}"/>
          </ac:spMkLst>
        </pc:spChg>
        <pc:spChg chg="add">
          <ac:chgData name="Anderson Harayashiki Moreira" userId="07ffc975ff648281" providerId="LiveId" clId="{0BEC76CD-D25E-42A1-980D-437B26191A0B}" dt="2020-07-13T04:03:50.464" v="163"/>
          <ac:spMkLst>
            <pc:docMk/>
            <pc:sldMk cId="2688634444" sldId="285"/>
            <ac:spMk id="9" creationId="{324492A4-E107-4FD5-B865-287D60E31B8B}"/>
          </ac:spMkLst>
        </pc:spChg>
      </pc:sldChg>
      <pc:sldChg chg="addSp delSp">
        <pc:chgData name="Anderson Harayashiki Moreira" userId="07ffc975ff648281" providerId="LiveId" clId="{0BEC76CD-D25E-42A1-980D-437B26191A0B}" dt="2020-07-13T04:03:47.645" v="161"/>
        <pc:sldMkLst>
          <pc:docMk/>
          <pc:sldMk cId="2825433132" sldId="286"/>
        </pc:sldMkLst>
        <pc:spChg chg="del">
          <ac:chgData name="Anderson Harayashiki Moreira" userId="07ffc975ff648281" providerId="LiveId" clId="{0BEC76CD-D25E-42A1-980D-437B26191A0B}" dt="2020-07-13T04:03:47.278" v="160" actId="478"/>
          <ac:spMkLst>
            <pc:docMk/>
            <pc:sldMk cId="2825433132" sldId="286"/>
            <ac:spMk id="4" creationId="{3A1309D1-9271-47FE-BA26-515068749860}"/>
          </ac:spMkLst>
        </pc:spChg>
        <pc:spChg chg="add">
          <ac:chgData name="Anderson Harayashiki Moreira" userId="07ffc975ff648281" providerId="LiveId" clId="{0BEC76CD-D25E-42A1-980D-437B26191A0B}" dt="2020-07-13T04:03:47.645" v="161"/>
          <ac:spMkLst>
            <pc:docMk/>
            <pc:sldMk cId="2825433132" sldId="286"/>
            <ac:spMk id="17" creationId="{F60B91DA-C413-49A9-ADBE-12F765FF3ABC}"/>
          </ac:spMkLst>
        </pc:spChg>
      </pc:sldChg>
      <pc:sldChg chg="modSp">
        <pc:chgData name="Anderson Harayashiki Moreira" userId="07ffc975ff648281" providerId="LiveId" clId="{0BEC76CD-D25E-42A1-980D-437B26191A0B}" dt="2020-07-13T04:03:36.993" v="159" actId="20577"/>
        <pc:sldMkLst>
          <pc:docMk/>
          <pc:sldMk cId="3392129947" sldId="288"/>
        </pc:sldMkLst>
        <pc:spChg chg="mod">
          <ac:chgData name="Anderson Harayashiki Moreira" userId="07ffc975ff648281" providerId="LiveId" clId="{0BEC76CD-D25E-42A1-980D-437B26191A0B}" dt="2020-07-13T04:03:23.974" v="153" actId="20577"/>
          <ac:spMkLst>
            <pc:docMk/>
            <pc:sldMk cId="3392129947" sldId="288"/>
            <ac:spMk id="3" creationId="{00000000-0000-0000-0000-000000000000}"/>
          </ac:spMkLst>
        </pc:spChg>
        <pc:spChg chg="mod">
          <ac:chgData name="Anderson Harayashiki Moreira" userId="07ffc975ff648281" providerId="LiveId" clId="{0BEC76CD-D25E-42A1-980D-437B26191A0B}" dt="2020-07-13T04:03:36.993" v="159" actId="20577"/>
          <ac:spMkLst>
            <pc:docMk/>
            <pc:sldMk cId="3392129947" sldId="288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B6829B6-BDB7-4A41-9061-848F508BE0AD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B3B895B3-142E-4C0C-A574-0DDA897E8B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AEAB8436-6106-41E3-AB0E-CE0ACE7D720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5D07940E-BE9C-469C-9775-017DC12E2F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A8C9926D-9CEE-4A63-8B9E-2D6DB4D5FCD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Introdução ao sensor de distância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 SANJAY e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pt-BR" dirty="0"/>
              <a:t>Aprender a usar o Sensor de Distância</a:t>
            </a:r>
          </a:p>
          <a:p>
            <a:r>
              <a:rPr lang="pt-BR" dirty="0"/>
              <a:t>Aprender a usar o bloco “Espere até que”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 descr="A close up of a camera&#10;&#10;Description automatically generated">
            <a:extLst>
              <a:ext uri="{FF2B5EF4-FFF2-40B4-BE49-F238E27FC236}">
                <a16:creationId xmlns:a16="http://schemas.microsoft.com/office/drawing/2014/main" id="{E4588658-2FF0-4103-8C6D-E0A4B2B390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53" t="17685" r="17158" b="20701"/>
          <a:stretch/>
        </p:blipFill>
        <p:spPr>
          <a:xfrm>
            <a:off x="4889634" y="1617043"/>
            <a:ext cx="3837652" cy="2541071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D55A6A70-EED0-4445-A73B-AD01BC8E1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07/13/2020)</a:t>
            </a:r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7B91-5784-4E91-9C03-6CCEE60E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 que é um sensor distância?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5C57D-BB07-475A-9A11-D44BE043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6EA95B-5BBE-4D2F-881C-EC2D7679C66A}"/>
              </a:ext>
            </a:extLst>
          </p:cNvPr>
          <p:cNvSpPr txBox="1">
            <a:spLocks/>
          </p:cNvSpPr>
          <p:nvPr/>
        </p:nvSpPr>
        <p:spPr>
          <a:xfrm>
            <a:off x="155088" y="1140006"/>
            <a:ext cx="4883637" cy="508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Ele mede a distância até um objeto ou superfície usando a tecnologia de ultrassom</a:t>
            </a:r>
          </a:p>
          <a:p>
            <a:pPr algn="just"/>
            <a:r>
              <a:rPr lang="pt-BR" dirty="0"/>
              <a:t>Existem também luzes ao redor do sensor ultrassônico (4 segmentos) que podem ser programadas individualmente (consulte a lição Luzes)</a:t>
            </a:r>
          </a:p>
          <a:p>
            <a:pPr algn="just"/>
            <a:r>
              <a:rPr lang="pt-BR" dirty="0"/>
              <a:t>O sensor pode ler distâncias entre 50 e 2000 mm.</a:t>
            </a:r>
          </a:p>
          <a:p>
            <a:pPr algn="just"/>
            <a:r>
              <a:rPr lang="pt-BR" dirty="0"/>
              <a:t>Existe uma capacidade de leitura rápida entre 50 e 300 mm</a:t>
            </a:r>
          </a:p>
        </p:txBody>
      </p:sp>
      <p:pic>
        <p:nvPicPr>
          <p:cNvPr id="6" name="Picture 5" descr="A close up of a camera&#10;&#10;Description automatically generated">
            <a:extLst>
              <a:ext uri="{FF2B5EF4-FFF2-40B4-BE49-F238E27FC236}">
                <a16:creationId xmlns:a16="http://schemas.microsoft.com/office/drawing/2014/main" id="{5408F1E8-EB61-4832-B571-7DBDC23604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53" t="17685" r="17158" b="20701"/>
          <a:stretch/>
        </p:blipFill>
        <p:spPr>
          <a:xfrm>
            <a:off x="5144604" y="1617043"/>
            <a:ext cx="3837652" cy="2541071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841A07B4-68E8-4CBD-89DD-4AC8AA796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07/13/2020)</a:t>
            </a:r>
          </a:p>
        </p:txBody>
      </p:sp>
    </p:spTree>
    <p:extLst>
      <p:ext uri="{BB962C8B-B14F-4D97-AF65-F5344CB8AC3E}">
        <p14:creationId xmlns:p14="http://schemas.microsoft.com/office/powerpoint/2010/main" val="210156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B529-6322-4163-B7BB-C26CB145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Como </a:t>
            </a:r>
            <a:r>
              <a:rPr lang="en-US" dirty="0" err="1"/>
              <a:t>programar</a:t>
            </a:r>
            <a:r>
              <a:rPr lang="en-US" dirty="0"/>
              <a:t> com o sensor de distância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9D69-8080-49F0-83A7-CE01031A9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67036" cy="5082601"/>
          </a:xfrm>
        </p:spPr>
        <p:txBody>
          <a:bodyPr>
            <a:normAutofit/>
          </a:bodyPr>
          <a:lstStyle/>
          <a:p>
            <a:r>
              <a:rPr lang="pt-BR" dirty="0"/>
              <a:t>O sensor ultrassônico lê distâncias a um objeto ou superfície utilizando ultrassom.</a:t>
            </a:r>
          </a:p>
          <a:p>
            <a:r>
              <a:rPr lang="pt-BR" dirty="0"/>
              <a:t>Você também pode programar as luzes ao redor do sensor. Isso será coberto em outra lição</a:t>
            </a:r>
          </a:p>
          <a:p>
            <a:r>
              <a:rPr lang="pt-BR" dirty="0"/>
              <a:t>As unidades usadas podem ser: porcentagem, centímetros ou polegadas.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1D2E8-265D-4F74-8563-4CE93FD8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815C52-965E-4566-BAFE-200AD1228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76" y="2982587"/>
            <a:ext cx="4991100" cy="1657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8DA3DE-162A-4EA6-9171-4E3A9B10E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210" y="2939724"/>
            <a:ext cx="3724275" cy="1743075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6FBAA014-54FC-4F44-A33F-1C9F658D6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07/13/2020)</a:t>
            </a:r>
          </a:p>
        </p:txBody>
      </p:sp>
    </p:spTree>
    <p:extLst>
      <p:ext uri="{BB962C8B-B14F-4D97-AF65-F5344CB8AC3E}">
        <p14:creationId xmlns:p14="http://schemas.microsoft.com/office/powerpoint/2010/main" val="177869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1B8-A124-4A93-ABD5-B22BFFE0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Desafio: </a:t>
            </a:r>
            <a:r>
              <a:rPr lang="en-US" dirty="0" err="1"/>
              <a:t>longe</a:t>
            </a:r>
            <a:r>
              <a:rPr lang="en-US" dirty="0"/>
              <a:t> da parede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ECDA4-F61B-43CC-8476-7FAC9E40B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7119219" cy="508260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Você deseja localizar a abertura. Use o Sensor de Distância (montado na lateral do robô como no Droid Bot IV) para localizá-la.</a:t>
            </a:r>
          </a:p>
          <a:p>
            <a:pPr algn="just"/>
            <a:r>
              <a:rPr lang="pt-BR" dirty="0"/>
              <a:t>Programe seu robô para seguir em linha reta a menos que esteja a menos de 20cm da parede.</a:t>
            </a:r>
          </a:p>
          <a:p>
            <a:pPr algn="just"/>
            <a:r>
              <a:rPr lang="pt-BR" dirty="0"/>
              <a:t>Você deverá usar o bloco Espere até que e a condição lógica do bloco do sensor de distância.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b="1" dirty="0"/>
              <a:t>Pseudocódigo:</a:t>
            </a:r>
          </a:p>
          <a:p>
            <a:pPr lvl="1" algn="just"/>
            <a:r>
              <a:rPr lang="pt-BR" dirty="0"/>
              <a:t>Defina os </a:t>
            </a:r>
            <a:r>
              <a:rPr lang="pt-BR" b="1" dirty="0"/>
              <a:t>motores de movimento </a:t>
            </a:r>
            <a:r>
              <a:rPr lang="pt-BR" dirty="0"/>
              <a:t>para o seu robô (A e E para a BMA)</a:t>
            </a:r>
          </a:p>
          <a:p>
            <a:pPr lvl="1" algn="just"/>
            <a:r>
              <a:rPr lang="pt-BR" dirty="0"/>
              <a:t>Defina a % </a:t>
            </a:r>
            <a:r>
              <a:rPr lang="pt-BR" b="1" dirty="0"/>
              <a:t>de velocidade </a:t>
            </a:r>
            <a:r>
              <a:rPr lang="pt-BR" dirty="0"/>
              <a:t>para o seu robô </a:t>
            </a:r>
          </a:p>
          <a:p>
            <a:pPr lvl="1" algn="just"/>
            <a:r>
              <a:rPr lang="pt-BR" dirty="0"/>
              <a:t>Comece a </a:t>
            </a:r>
            <a:r>
              <a:rPr lang="pt-BR" b="1" dirty="0"/>
              <a:t>se mover em linha reta</a:t>
            </a:r>
          </a:p>
          <a:p>
            <a:pPr lvl="1" algn="just"/>
            <a:r>
              <a:rPr lang="pt-BR" dirty="0"/>
              <a:t>Use o bloco </a:t>
            </a:r>
            <a:r>
              <a:rPr lang="pt-BR" b="1" dirty="0"/>
              <a:t>Espere até que </a:t>
            </a:r>
            <a:r>
              <a:rPr lang="pt-BR" dirty="0"/>
              <a:t>para detectar se o robô esta a menos de 20 cm da parede.</a:t>
            </a:r>
          </a:p>
          <a:p>
            <a:pPr lvl="1" algn="just"/>
            <a:r>
              <a:rPr lang="pt-BR" b="1" dirty="0"/>
              <a:t>Pare de se mover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522AC-DD5B-4539-BD50-F97C1ABF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EA7026-C583-4A94-8A85-D14F383C1728}"/>
              </a:ext>
            </a:extLst>
          </p:cNvPr>
          <p:cNvSpPr/>
          <p:nvPr/>
        </p:nvSpPr>
        <p:spPr>
          <a:xfrm>
            <a:off x="7343060" y="3667031"/>
            <a:ext cx="254984" cy="12087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EDBF67-4E10-404E-841B-9E3E6D438885}"/>
              </a:ext>
            </a:extLst>
          </p:cNvPr>
          <p:cNvGrpSpPr/>
          <p:nvPr/>
        </p:nvGrpSpPr>
        <p:grpSpPr>
          <a:xfrm rot="10800000">
            <a:off x="7920246" y="2449886"/>
            <a:ext cx="660559" cy="790597"/>
            <a:chOff x="6310708" y="2223671"/>
            <a:chExt cx="809489" cy="898563"/>
          </a:xfrm>
        </p:grpSpPr>
        <p:sp>
          <p:nvSpPr>
            <p:cNvPr id="9" name="Rounded Rectangle 27">
              <a:extLst>
                <a:ext uri="{FF2B5EF4-FFF2-40B4-BE49-F238E27FC236}">
                  <a16:creationId xmlns:a16="http://schemas.microsoft.com/office/drawing/2014/main" id="{4B824055-D0BF-49D8-9D78-095FB104CE2E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0" name="Rounded Rectangle 28">
              <a:extLst>
                <a:ext uri="{FF2B5EF4-FFF2-40B4-BE49-F238E27FC236}">
                  <a16:creationId xmlns:a16="http://schemas.microsoft.com/office/drawing/2014/main" id="{5F6B81A4-B3A8-4418-9A0A-6C8D6833DF9D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effectLst/>
              </a:endParaRPr>
            </a:p>
          </p:txBody>
        </p:sp>
        <p:sp>
          <p:nvSpPr>
            <p:cNvPr id="11" name="Rounded Rectangle 29">
              <a:extLst>
                <a:ext uri="{FF2B5EF4-FFF2-40B4-BE49-F238E27FC236}">
                  <a16:creationId xmlns:a16="http://schemas.microsoft.com/office/drawing/2014/main" id="{50C217AE-E33E-41A7-8096-7CD454B24BC1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effectLst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C8BB9E-3DA6-42AF-BE86-CA9DD8AD4C7F}"/>
              </a:ext>
            </a:extLst>
          </p:cNvPr>
          <p:cNvGrpSpPr/>
          <p:nvPr/>
        </p:nvGrpSpPr>
        <p:grpSpPr>
          <a:xfrm>
            <a:off x="8071086" y="2698583"/>
            <a:ext cx="157356" cy="401934"/>
            <a:chOff x="8464250" y="5024176"/>
            <a:chExt cx="157356" cy="40193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C0A9B97-44D1-430A-BE90-6FEE7949FB3A}"/>
                </a:ext>
              </a:extLst>
            </p:cNvPr>
            <p:cNvSpPr/>
            <p:nvPr/>
          </p:nvSpPr>
          <p:spPr>
            <a:xfrm>
              <a:off x="8464250" y="5024176"/>
              <a:ext cx="157356" cy="4019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C0C4FF-1AE8-4F45-981E-1912FEE3D92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4250" y="5074538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7704246-B3FD-437D-9C7C-9302A3FF90E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5930" y="5236986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C39A4D-3454-471A-A859-B4A66F633CE5}"/>
              </a:ext>
            </a:extLst>
          </p:cNvPr>
          <p:cNvCxnSpPr>
            <a:cxnSpLocks/>
          </p:cNvCxnSpPr>
          <p:nvPr/>
        </p:nvCxnSpPr>
        <p:spPr>
          <a:xfrm>
            <a:off x="8286094" y="3335427"/>
            <a:ext cx="0" cy="152735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67A3DF-4EF2-488A-A729-8381FCD4FD41}"/>
              </a:ext>
            </a:extLst>
          </p:cNvPr>
          <p:cNvCxnSpPr>
            <a:cxnSpLocks/>
          </p:cNvCxnSpPr>
          <p:nvPr/>
        </p:nvCxnSpPr>
        <p:spPr>
          <a:xfrm flipH="1">
            <a:off x="7657348" y="4213227"/>
            <a:ext cx="5430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B692936-7EBA-4AF0-A95E-6E7AF2F31277}"/>
              </a:ext>
            </a:extLst>
          </p:cNvPr>
          <p:cNvSpPr txBox="1"/>
          <p:nvPr/>
        </p:nvSpPr>
        <p:spPr>
          <a:xfrm>
            <a:off x="7566986" y="4193131"/>
            <a:ext cx="72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20cm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2136E7-EE3A-4889-8EBE-A44E1B7E3C86}"/>
              </a:ext>
            </a:extLst>
          </p:cNvPr>
          <p:cNvSpPr/>
          <p:nvPr/>
        </p:nvSpPr>
        <p:spPr>
          <a:xfrm>
            <a:off x="7327044" y="1757582"/>
            <a:ext cx="254984" cy="11334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BF354E4-4440-4D52-AAC2-E24C0E4F8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53" y="2974978"/>
            <a:ext cx="5153025" cy="876300"/>
          </a:xfrm>
          <a:prstGeom prst="rect">
            <a:avLst/>
          </a:prstGeom>
        </p:spPr>
      </p:pic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C33B2DEF-F8E2-4F8F-AF23-2A23CB6F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07/13/2020)</a:t>
            </a:r>
          </a:p>
        </p:txBody>
      </p:sp>
    </p:spTree>
    <p:extLst>
      <p:ext uri="{BB962C8B-B14F-4D97-AF65-F5344CB8AC3E}">
        <p14:creationId xmlns:p14="http://schemas.microsoft.com/office/powerpoint/2010/main" val="260806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71C0EC5-1194-4854-A390-7E91D4D41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62" y="2080547"/>
            <a:ext cx="6045361" cy="3387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AE1277-A831-4459-A239-C8A79F38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Desafio 1: Solução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8F872-D7AC-41E0-81C5-4001602F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D7429-2A71-46E3-8DF8-1838957E3D37}"/>
              </a:ext>
            </a:extLst>
          </p:cNvPr>
          <p:cNvSpPr txBox="1"/>
          <p:nvPr/>
        </p:nvSpPr>
        <p:spPr>
          <a:xfrm>
            <a:off x="4350619" y="3022878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Configure o robô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AF738-BF54-45E6-8DB0-F7FB66D33116}"/>
              </a:ext>
            </a:extLst>
          </p:cNvPr>
          <p:cNvSpPr txBox="1"/>
          <p:nvPr/>
        </p:nvSpPr>
        <p:spPr>
          <a:xfrm>
            <a:off x="4503018" y="3614511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Comece a se mexer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505505-A628-476D-984F-1B3E42480E54}"/>
              </a:ext>
            </a:extLst>
          </p:cNvPr>
          <p:cNvSpPr txBox="1"/>
          <p:nvPr/>
        </p:nvSpPr>
        <p:spPr>
          <a:xfrm>
            <a:off x="6292013" y="4102537"/>
            <a:ext cx="2768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Espere até que a leitura do sensor seja inferior a 20 cm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324492A4-E107-4FD5-B865-287D60E3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07/13/2020)</a:t>
            </a:r>
          </a:p>
        </p:txBody>
      </p:sp>
    </p:spTree>
    <p:extLst>
      <p:ext uri="{BB962C8B-B14F-4D97-AF65-F5344CB8AC3E}">
        <p14:creationId xmlns:p14="http://schemas.microsoft.com/office/powerpoint/2010/main" val="268863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1A86-4B90-44A6-A2A3-204EDF3D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A0AF1-1019-4768-ADE8-156416236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919234" cy="5082601"/>
          </a:xfrm>
        </p:spPr>
        <p:txBody>
          <a:bodyPr/>
          <a:lstStyle/>
          <a:p>
            <a:r>
              <a:rPr lang="pt-BR" dirty="0"/>
              <a:t>Quando achar a abertura, mova o robô para trás e faça-o passar pela abertura.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D7583-93A8-44F9-843D-D6EB466B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F759E0-3AB0-49AB-8004-B6739C63970E}"/>
              </a:ext>
            </a:extLst>
          </p:cNvPr>
          <p:cNvSpPr/>
          <p:nvPr/>
        </p:nvSpPr>
        <p:spPr>
          <a:xfrm>
            <a:off x="7301377" y="4360993"/>
            <a:ext cx="254984" cy="12087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E211975-25FA-4EE3-9380-96300A2BFE8D}"/>
              </a:ext>
            </a:extLst>
          </p:cNvPr>
          <p:cNvGrpSpPr/>
          <p:nvPr/>
        </p:nvGrpSpPr>
        <p:grpSpPr>
          <a:xfrm rot="16200000">
            <a:off x="7753136" y="3380126"/>
            <a:ext cx="660559" cy="790597"/>
            <a:chOff x="6310708" y="2223671"/>
            <a:chExt cx="809489" cy="898563"/>
          </a:xfrm>
        </p:grpSpPr>
        <p:sp>
          <p:nvSpPr>
            <p:cNvPr id="8" name="Rounded Rectangle 27">
              <a:extLst>
                <a:ext uri="{FF2B5EF4-FFF2-40B4-BE49-F238E27FC236}">
                  <a16:creationId xmlns:a16="http://schemas.microsoft.com/office/drawing/2014/main" id="{C648574A-9567-4264-8175-564155DD84C1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9" name="Rounded Rectangle 28">
              <a:extLst>
                <a:ext uri="{FF2B5EF4-FFF2-40B4-BE49-F238E27FC236}">
                  <a16:creationId xmlns:a16="http://schemas.microsoft.com/office/drawing/2014/main" id="{6245DD39-AA3C-418F-818B-155C08DBAC1E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effectLst/>
              </a:endParaRPr>
            </a:p>
          </p:txBody>
        </p:sp>
        <p:sp>
          <p:nvSpPr>
            <p:cNvPr id="10" name="Rounded Rectangle 29">
              <a:extLst>
                <a:ext uri="{FF2B5EF4-FFF2-40B4-BE49-F238E27FC236}">
                  <a16:creationId xmlns:a16="http://schemas.microsoft.com/office/drawing/2014/main" id="{DA68CB0F-31B7-4194-9AF7-D87893AA80E2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effectLst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D576C7-ACD5-48AF-9F71-A7669E47CD18}"/>
              </a:ext>
            </a:extLst>
          </p:cNvPr>
          <p:cNvGrpSpPr/>
          <p:nvPr/>
        </p:nvGrpSpPr>
        <p:grpSpPr>
          <a:xfrm rot="5400000">
            <a:off x="7854010" y="3470507"/>
            <a:ext cx="157356" cy="401934"/>
            <a:chOff x="8464250" y="5024176"/>
            <a:chExt cx="157356" cy="40193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9C25DD-FC75-4CFA-A08B-F5CD0838F9E7}"/>
                </a:ext>
              </a:extLst>
            </p:cNvPr>
            <p:cNvSpPr/>
            <p:nvPr/>
          </p:nvSpPr>
          <p:spPr>
            <a:xfrm>
              <a:off x="8464250" y="5024176"/>
              <a:ext cx="157356" cy="4019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BBED859-8900-4502-84BB-38F9A8F684A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4250" y="5074538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DE8A3C7-749C-4FBE-B989-445542A0BC57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5930" y="5236986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3E65E0B-58B8-4E70-8B99-F91C535F808B}"/>
              </a:ext>
            </a:extLst>
          </p:cNvPr>
          <p:cNvSpPr/>
          <p:nvPr/>
        </p:nvSpPr>
        <p:spPr>
          <a:xfrm>
            <a:off x="7285361" y="1930269"/>
            <a:ext cx="254984" cy="11334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FE1D78-B199-4787-9EAC-EB07099A608C}"/>
              </a:ext>
            </a:extLst>
          </p:cNvPr>
          <p:cNvCxnSpPr>
            <a:cxnSpLocks/>
          </p:cNvCxnSpPr>
          <p:nvPr/>
        </p:nvCxnSpPr>
        <p:spPr>
          <a:xfrm flipH="1">
            <a:off x="6339829" y="3730056"/>
            <a:ext cx="1200516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F60B91DA-C413-49A9-ADBE-12F765FF3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07/13/2020)</a:t>
            </a:r>
          </a:p>
        </p:txBody>
      </p:sp>
    </p:spTree>
    <p:extLst>
      <p:ext uri="{BB962C8B-B14F-4D97-AF65-F5344CB8AC3E}">
        <p14:creationId xmlns:p14="http://schemas.microsoft.com/office/powerpoint/2010/main" val="282543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CRéditos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Essa lição foi criada por Sanjay Seshan e Arvind Seshan para SPIKE Prime Lessons</a:t>
            </a:r>
          </a:p>
          <a:p>
            <a:r>
              <a:rPr lang="en-US" sz="1600" dirty="0"/>
              <a:t>Mais em </a:t>
            </a:r>
            <a:r>
              <a:rPr lang="en-US" sz="1600" dirty="0">
                <a:hlinkClick r:id="rId2"/>
              </a:rPr>
              <a:t>www.primelessons.org</a:t>
            </a:r>
            <a:endParaRPr lang="en-US" sz="1600" dirty="0"/>
          </a:p>
          <a:p>
            <a:r>
              <a:rPr lang="en-US" sz="1600" dirty="0"/>
              <a:t>Traduzida para o português por Lucas Colonna e </a:t>
            </a:r>
            <a:r>
              <a:rPr lang="en-US" sz="1600" dirty="0" err="1"/>
              <a:t>revisado</a:t>
            </a:r>
            <a:r>
              <a:rPr lang="en-US" sz="1600" dirty="0"/>
              <a:t> por Anderson Harayashiki Moreira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07/13/2020)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Attribution-NonCommercial-ShareAlike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1413</TotalTime>
  <Words>526</Words>
  <Application>Microsoft Office PowerPoint</Application>
  <PresentationFormat>Apresentação na tela (4:3)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Helvetica Neue</vt:lpstr>
      <vt:lpstr>Arial</vt:lpstr>
      <vt:lpstr>Calibri</vt:lpstr>
      <vt:lpstr>Gill Sans MT</vt:lpstr>
      <vt:lpstr>Wingdings 2</vt:lpstr>
      <vt:lpstr>Dividend</vt:lpstr>
      <vt:lpstr>Introdução ao sensor de distância</vt:lpstr>
      <vt:lpstr>Objetivos</vt:lpstr>
      <vt:lpstr>O que é um sensor distância?</vt:lpstr>
      <vt:lpstr>Como programar com o sensor de distância</vt:lpstr>
      <vt:lpstr>Desafio: longe da parede</vt:lpstr>
      <vt:lpstr>Desafio 1: Solução</vt:lpstr>
      <vt:lpstr>Complemento</vt:lpstr>
      <vt:lpstr>CRéditos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Anderson Harayashiki Moreira</cp:lastModifiedBy>
  <cp:revision>142</cp:revision>
  <dcterms:created xsi:type="dcterms:W3CDTF">2016-07-04T02:35:12Z</dcterms:created>
  <dcterms:modified xsi:type="dcterms:W3CDTF">2020-07-13T04:04:05Z</dcterms:modified>
</cp:coreProperties>
</file>