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13039-4E80-4A2E-AC95-8ACC4D2A7E49}" v="5" dt="2020-07-12T23:52:13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37413039-4E80-4A2E-AC95-8ACC4D2A7E49}"/>
    <pc:docChg chg="custSel modSld">
      <pc:chgData name="Anderson Harayashiki Moreira" userId="07ffc975ff648281" providerId="LiveId" clId="{37413039-4E80-4A2E-AC95-8ACC4D2A7E49}" dt="2020-07-12T23:52:13.987" v="256"/>
      <pc:docMkLst>
        <pc:docMk/>
      </pc:docMkLst>
      <pc:sldChg chg="addSp delSp">
        <pc:chgData name="Anderson Harayashiki Moreira" userId="07ffc975ff648281" providerId="LiveId" clId="{37413039-4E80-4A2E-AC95-8ACC4D2A7E49}" dt="2020-07-12T23:52:13.987" v="256"/>
        <pc:sldMkLst>
          <pc:docMk/>
          <pc:sldMk cId="675085363" sldId="257"/>
        </pc:sldMkLst>
        <pc:spChg chg="del">
          <ac:chgData name="Anderson Harayashiki Moreira" userId="07ffc975ff648281" providerId="LiveId" clId="{37413039-4E80-4A2E-AC95-8ACC4D2A7E49}" dt="2020-07-12T23:52:13.281" v="255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37413039-4E80-4A2E-AC95-8ACC4D2A7E49}" dt="2020-07-12T23:52:13.987" v="256"/>
          <ac:spMkLst>
            <pc:docMk/>
            <pc:sldMk cId="675085363" sldId="257"/>
            <ac:spMk id="8" creationId="{C2590F64-F164-4F61-B998-4DC9B2F7B6BD}"/>
          </ac:spMkLst>
        </pc:spChg>
      </pc:sldChg>
      <pc:sldChg chg="addSp delSp modSp">
        <pc:chgData name="Anderson Harayashiki Moreira" userId="07ffc975ff648281" providerId="LiveId" clId="{37413039-4E80-4A2E-AC95-8ACC4D2A7E49}" dt="2020-07-12T23:52:10.773" v="254"/>
        <pc:sldMkLst>
          <pc:docMk/>
          <pc:sldMk cId="2101563819" sldId="282"/>
        </pc:sldMkLst>
        <pc:spChg chg="del">
          <ac:chgData name="Anderson Harayashiki Moreira" userId="07ffc975ff648281" providerId="LiveId" clId="{37413039-4E80-4A2E-AC95-8ACC4D2A7E49}" dt="2020-07-12T23:52:10.102" v="253" actId="478"/>
          <ac:spMkLst>
            <pc:docMk/>
            <pc:sldMk cId="2101563819" sldId="282"/>
            <ac:spMk id="4" creationId="{5D537FE9-7847-4B91-95F5-564B8DEECEDF}"/>
          </ac:spMkLst>
        </pc:spChg>
        <pc:spChg chg="add">
          <ac:chgData name="Anderson Harayashiki Moreira" userId="07ffc975ff648281" providerId="LiveId" clId="{37413039-4E80-4A2E-AC95-8ACC4D2A7E49}" dt="2020-07-12T23:52:10.773" v="254"/>
          <ac:spMkLst>
            <pc:docMk/>
            <pc:sldMk cId="2101563819" sldId="282"/>
            <ac:spMk id="9" creationId="{41A13F4F-E86D-4E08-81F9-C92C692167F0}"/>
          </ac:spMkLst>
        </pc:spChg>
        <pc:spChg chg="mod">
          <ac:chgData name="Anderson Harayashiki Moreira" userId="07ffc975ff648281" providerId="LiveId" clId="{37413039-4E80-4A2E-AC95-8ACC4D2A7E49}" dt="2020-07-12T23:46:51.840" v="1" actId="20577"/>
          <ac:spMkLst>
            <pc:docMk/>
            <pc:sldMk cId="2101563819" sldId="282"/>
            <ac:spMk id="13" creationId="{D26EA95B-5BBE-4D2F-881C-EC2D7679C66A}"/>
          </ac:spMkLst>
        </pc:spChg>
      </pc:sldChg>
      <pc:sldChg chg="addSp delSp modSp">
        <pc:chgData name="Anderson Harayashiki Moreira" userId="07ffc975ff648281" providerId="LiveId" clId="{37413039-4E80-4A2E-AC95-8ACC4D2A7E49}" dt="2020-07-12T23:52:08.097" v="252"/>
        <pc:sldMkLst>
          <pc:docMk/>
          <pc:sldMk cId="1778694702" sldId="283"/>
        </pc:sldMkLst>
        <pc:spChg chg="mod">
          <ac:chgData name="Anderson Harayashiki Moreira" userId="07ffc975ff648281" providerId="LiveId" clId="{37413039-4E80-4A2E-AC95-8ACC4D2A7E49}" dt="2020-07-12T23:48:43.458" v="86" actId="123"/>
          <ac:spMkLst>
            <pc:docMk/>
            <pc:sldMk cId="1778694702" sldId="283"/>
            <ac:spMk id="3" creationId="{F7C09D69-8080-49F0-83A7-CE01031A9448}"/>
          </ac:spMkLst>
        </pc:spChg>
        <pc:spChg chg="del">
          <ac:chgData name="Anderson Harayashiki Moreira" userId="07ffc975ff648281" providerId="LiveId" clId="{37413039-4E80-4A2E-AC95-8ACC4D2A7E49}" dt="2020-07-12T23:52:07.508" v="251" actId="478"/>
          <ac:spMkLst>
            <pc:docMk/>
            <pc:sldMk cId="1778694702" sldId="283"/>
            <ac:spMk id="4" creationId="{0CED42F2-83E1-4B1D-AF71-E324E7695CA8}"/>
          </ac:spMkLst>
        </pc:spChg>
        <pc:spChg chg="add">
          <ac:chgData name="Anderson Harayashiki Moreira" userId="07ffc975ff648281" providerId="LiveId" clId="{37413039-4E80-4A2E-AC95-8ACC4D2A7E49}" dt="2020-07-12T23:52:08.097" v="252"/>
          <ac:spMkLst>
            <pc:docMk/>
            <pc:sldMk cId="1778694702" sldId="283"/>
            <ac:spMk id="7" creationId="{384928D4-A59C-4528-96DC-418825842B7F}"/>
          </ac:spMkLst>
        </pc:spChg>
      </pc:sldChg>
      <pc:sldChg chg="addSp delSp modSp">
        <pc:chgData name="Anderson Harayashiki Moreira" userId="07ffc975ff648281" providerId="LiveId" clId="{37413039-4E80-4A2E-AC95-8ACC4D2A7E49}" dt="2020-07-12T23:52:05.630" v="250"/>
        <pc:sldMkLst>
          <pc:docMk/>
          <pc:sldMk cId="2608068940" sldId="284"/>
        </pc:sldMkLst>
        <pc:spChg chg="mod">
          <ac:chgData name="Anderson Harayashiki Moreira" userId="07ffc975ff648281" providerId="LiveId" clId="{37413039-4E80-4A2E-AC95-8ACC4D2A7E49}" dt="2020-07-12T23:49:23.880" v="90" actId="313"/>
          <ac:spMkLst>
            <pc:docMk/>
            <pc:sldMk cId="2608068940" sldId="284"/>
            <ac:spMk id="3" creationId="{885ECDA4-F61B-43CC-8476-7FAC9E40B46D}"/>
          </ac:spMkLst>
        </pc:spChg>
        <pc:spChg chg="del">
          <ac:chgData name="Anderson Harayashiki Moreira" userId="07ffc975ff648281" providerId="LiveId" clId="{37413039-4E80-4A2E-AC95-8ACC4D2A7E49}" dt="2020-07-12T23:52:04.980" v="249" actId="478"/>
          <ac:spMkLst>
            <pc:docMk/>
            <pc:sldMk cId="2608068940" sldId="284"/>
            <ac:spMk id="4" creationId="{69325A48-9D7A-4696-B0C8-B6078A4DEAEE}"/>
          </ac:spMkLst>
        </pc:spChg>
        <pc:spChg chg="add">
          <ac:chgData name="Anderson Harayashiki Moreira" userId="07ffc975ff648281" providerId="LiveId" clId="{37413039-4E80-4A2E-AC95-8ACC4D2A7E49}" dt="2020-07-12T23:52:05.630" v="250"/>
          <ac:spMkLst>
            <pc:docMk/>
            <pc:sldMk cId="2608068940" sldId="284"/>
            <ac:spMk id="8" creationId="{D597244F-741D-4A6E-8B78-DAEC7440E805}"/>
          </ac:spMkLst>
        </pc:spChg>
      </pc:sldChg>
      <pc:sldChg chg="addSp delSp modSp">
        <pc:chgData name="Anderson Harayashiki Moreira" userId="07ffc975ff648281" providerId="LiveId" clId="{37413039-4E80-4A2E-AC95-8ACC4D2A7E49}" dt="2020-07-12T23:52:03.102" v="248"/>
        <pc:sldMkLst>
          <pc:docMk/>
          <pc:sldMk cId="2688634444" sldId="285"/>
        </pc:sldMkLst>
        <pc:spChg chg="mod">
          <ac:chgData name="Anderson Harayashiki Moreira" userId="07ffc975ff648281" providerId="LiveId" clId="{37413039-4E80-4A2E-AC95-8ACC4D2A7E49}" dt="2020-07-12T23:51:25.615" v="198" actId="1036"/>
          <ac:spMkLst>
            <pc:docMk/>
            <pc:sldMk cId="2688634444" sldId="285"/>
            <ac:spMk id="3" creationId="{99A83C9C-A8E8-4312-99AD-EB5886EFC402}"/>
          </ac:spMkLst>
        </pc:spChg>
        <pc:spChg chg="del">
          <ac:chgData name="Anderson Harayashiki Moreira" userId="07ffc975ff648281" providerId="LiveId" clId="{37413039-4E80-4A2E-AC95-8ACC4D2A7E49}" dt="2020-07-12T23:52:02.327" v="247" actId="478"/>
          <ac:spMkLst>
            <pc:docMk/>
            <pc:sldMk cId="2688634444" sldId="285"/>
            <ac:spMk id="4" creationId="{7D73271D-6A4E-4703-ACE7-47069DC4FD97}"/>
          </ac:spMkLst>
        </pc:spChg>
        <pc:spChg chg="mod">
          <ac:chgData name="Anderson Harayashiki Moreira" userId="07ffc975ff648281" providerId="LiveId" clId="{37413039-4E80-4A2E-AC95-8ACC4D2A7E49}" dt="2020-07-12T23:51:14.095" v="188" actId="1036"/>
          <ac:spMkLst>
            <pc:docMk/>
            <pc:sldMk cId="2688634444" sldId="285"/>
            <ac:spMk id="10" creationId="{E9FD08FC-0622-45A1-8FA4-EF81A7F93D6E}"/>
          </ac:spMkLst>
        </pc:spChg>
        <pc:spChg chg="mod">
          <ac:chgData name="Anderson Harayashiki Moreira" userId="07ffc975ff648281" providerId="LiveId" clId="{37413039-4E80-4A2E-AC95-8ACC4D2A7E49}" dt="2020-07-12T23:51:08.402" v="168" actId="1035"/>
          <ac:spMkLst>
            <pc:docMk/>
            <pc:sldMk cId="2688634444" sldId="285"/>
            <ac:spMk id="11" creationId="{5C2B7C94-FC91-4AAB-88B9-70CD0B8DEE34}"/>
          </ac:spMkLst>
        </pc:spChg>
        <pc:spChg chg="mod">
          <ac:chgData name="Anderson Harayashiki Moreira" userId="07ffc975ff648281" providerId="LiveId" clId="{37413039-4E80-4A2E-AC95-8ACC4D2A7E49}" dt="2020-07-12T23:51:00.734" v="138" actId="1036"/>
          <ac:spMkLst>
            <pc:docMk/>
            <pc:sldMk cId="2688634444" sldId="285"/>
            <ac:spMk id="12" creationId="{E7B0D0B8-955F-4F09-A746-EEB223CC0AB0}"/>
          </ac:spMkLst>
        </pc:spChg>
        <pc:spChg chg="add">
          <ac:chgData name="Anderson Harayashiki Moreira" userId="07ffc975ff648281" providerId="LiveId" clId="{37413039-4E80-4A2E-AC95-8ACC4D2A7E49}" dt="2020-07-12T23:52:03.102" v="248"/>
          <ac:spMkLst>
            <pc:docMk/>
            <pc:sldMk cId="2688634444" sldId="285"/>
            <ac:spMk id="13" creationId="{D283940F-8757-4055-A6EA-3AC86301A1AD}"/>
          </ac:spMkLst>
        </pc:spChg>
        <pc:picChg chg="mod">
          <ac:chgData name="Anderson Harayashiki Moreira" userId="07ffc975ff648281" providerId="LiveId" clId="{37413039-4E80-4A2E-AC95-8ACC4D2A7E49}" dt="2020-07-12T23:50:54.214" v="125" actId="1036"/>
          <ac:picMkLst>
            <pc:docMk/>
            <pc:sldMk cId="2688634444" sldId="285"/>
            <ac:picMk id="9" creationId="{BE5CE89F-25D2-4321-B21B-31B161DC788A}"/>
          </ac:picMkLst>
        </pc:picChg>
      </pc:sldChg>
      <pc:sldChg chg="modSp">
        <pc:chgData name="Anderson Harayashiki Moreira" userId="07ffc975ff648281" providerId="LiveId" clId="{37413039-4E80-4A2E-AC95-8ACC4D2A7E49}" dt="2020-07-12T23:51:55.029" v="246" actId="20577"/>
        <pc:sldMkLst>
          <pc:docMk/>
          <pc:sldMk cId="3392129947" sldId="288"/>
        </pc:sldMkLst>
        <pc:spChg chg="mod">
          <ac:chgData name="Anderson Harayashiki Moreira" userId="07ffc975ff648281" providerId="LiveId" clId="{37413039-4E80-4A2E-AC95-8ACC4D2A7E49}" dt="2020-07-12T23:51:43.470" v="242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37413039-4E80-4A2E-AC95-8ACC4D2A7E49}" dt="2020-07-12T23:51:55.029" v="246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Introdução ao sensor de força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Força</a:t>
            </a:r>
          </a:p>
          <a:p>
            <a:r>
              <a:rPr lang="pt-BR" dirty="0"/>
              <a:t>Aprender a usar o bloco “Espere até que”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2590F64-F164-4F61-B998-4DC9B2F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o sensor de força?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Sensor de Força tem dois principais modos</a:t>
            </a:r>
          </a:p>
          <a:p>
            <a:pPr lvl="1"/>
            <a:r>
              <a:rPr lang="pt-BR" dirty="0"/>
              <a:t>Sentir toques</a:t>
            </a:r>
          </a:p>
          <a:p>
            <a:pPr lvl="1"/>
            <a:r>
              <a:rPr lang="pt-BR" dirty="0"/>
              <a:t>Medir força</a:t>
            </a:r>
          </a:p>
          <a:p>
            <a:r>
              <a:rPr lang="pt-BR" dirty="0"/>
              <a:t>Você pode medir a Força em porcentagem ou em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1A13F4F-E86D-4E08-81F9-C92C6921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você programa com o sensor de força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três modos são:</a:t>
            </a:r>
          </a:p>
          <a:p>
            <a:pPr lvl="1" algn="just"/>
            <a:r>
              <a:rPr lang="pt-BR" dirty="0"/>
              <a:t>Pressionado – até um pressionar suave é detectado</a:t>
            </a:r>
          </a:p>
          <a:p>
            <a:pPr lvl="1" algn="just"/>
            <a:r>
              <a:rPr lang="pt-BR" dirty="0"/>
              <a:t>Pressionado com força – Requer pressionar o sensor por volta de 60% do curso total</a:t>
            </a:r>
          </a:p>
          <a:p>
            <a:pPr lvl="1" algn="just"/>
            <a:r>
              <a:rPr lang="pt-BR" dirty="0"/>
              <a:t>Solto – mantenha o sensor totalmente pressionado, qualquer liberação será detectada.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25" y="1299041"/>
            <a:ext cx="3448050" cy="173355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84928D4-A59C-4528-96DC-41882584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I: Mova-se até ser pressionado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Programe seu robô para que se mova em linha reta até você pressionar o sensor com a mão.</a:t>
            </a:r>
          </a:p>
          <a:p>
            <a:r>
              <a:rPr lang="pt-BR" dirty="0"/>
              <a:t>Tente usar os modos Pressionado e Pressionado com força</a:t>
            </a:r>
          </a:p>
          <a:p>
            <a:r>
              <a:rPr lang="pt-BR" dirty="0"/>
              <a:t>Você irá usar o bloco “Espere até que” neste desafio.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Passos básicos:</a:t>
            </a:r>
          </a:p>
          <a:p>
            <a:pPr lvl="1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robô( A e E para o Droid Bot IV e para a BMA)</a:t>
            </a:r>
          </a:p>
          <a:p>
            <a:pPr lvl="1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seu robô.</a:t>
            </a:r>
          </a:p>
          <a:p>
            <a:pPr lvl="1"/>
            <a:r>
              <a:rPr lang="pt-BR" dirty="0"/>
              <a:t>Comece a </a:t>
            </a:r>
            <a:r>
              <a:rPr lang="pt-BR" b="1" dirty="0"/>
              <a:t>se mover em linha reta.</a:t>
            </a:r>
          </a:p>
          <a:p>
            <a:pPr lvl="1"/>
            <a:r>
              <a:rPr lang="pt-BR" dirty="0"/>
              <a:t>Use o bloco </a:t>
            </a:r>
            <a:r>
              <a:rPr lang="pt-BR" b="1" dirty="0"/>
              <a:t>Espere até que</a:t>
            </a:r>
            <a:r>
              <a:rPr lang="pt-BR" dirty="0"/>
              <a:t> para detectar quando o Sensor de Força for pressionado.</a:t>
            </a:r>
          </a:p>
          <a:p>
            <a:pPr lvl="1"/>
            <a:r>
              <a:rPr lang="pt-BR" b="1" dirty="0"/>
              <a:t>Pare de se mover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43588-951F-4968-864C-155FAC8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8" y="2622149"/>
            <a:ext cx="4207688" cy="105915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597244F-741D-4A6E-8B78-DAEC7440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5CE89F-25D2-4321-B21B-31B161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8" y="2425603"/>
            <a:ext cx="4574186" cy="3427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solução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11621"/>
            <a:ext cx="874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Nas lições anteriores, você aprendeu a configurar o seu robô. O primeiro conjunto de blocos define os motores de movimentação (para mais detalhes veja a lição Configurando o Seu Robô).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4350619" y="336033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 o robô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4503018" y="396454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Começa a se mover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05552" y="4434697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Espera até que o Sensor de Força seja pressionado.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283940F-8757-4055-A6EA-3AC86301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pt-BR" sz="1600" dirty="0"/>
              <a:t>Essa lição foi criada por Sanjay Seshan e Arvind Seshan para SPIKE Prime Lessons</a:t>
            </a:r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</a:t>
            </a:r>
            <a:r>
              <a:rPr lang="pt-BR" sz="1600" dirty="0" err="1"/>
              <a:t>Colonna</a:t>
            </a:r>
            <a:r>
              <a:rPr lang="pt-BR" sz="1600" dirty="0"/>
              <a:t> e revisado por Anderson Harayashiki Moreira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469</Words>
  <Application>Microsoft Office PowerPoint</Application>
  <PresentationFormat>Apresentação na tela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Helvetica Neue</vt:lpstr>
      <vt:lpstr>Arial</vt:lpstr>
      <vt:lpstr>Calibri</vt:lpstr>
      <vt:lpstr>Gill Sans MT</vt:lpstr>
      <vt:lpstr>Wingdings 2</vt:lpstr>
      <vt:lpstr>Dividend</vt:lpstr>
      <vt:lpstr>Introdução ao sensor de força</vt:lpstr>
      <vt:lpstr>Objetivos</vt:lpstr>
      <vt:lpstr>O que é o sensor de força?</vt:lpstr>
      <vt:lpstr>Como você programa com o sensor de força</vt:lpstr>
      <vt:lpstr>Desafio I: Mova-se até ser pressionado</vt:lpstr>
      <vt:lpstr>Desafio 1: solução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137</cp:revision>
  <dcterms:created xsi:type="dcterms:W3CDTF">2016-07-04T02:35:12Z</dcterms:created>
  <dcterms:modified xsi:type="dcterms:W3CDTF">2020-07-12T23:52:17Z</dcterms:modified>
</cp:coreProperties>
</file>