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5"/>
  </p:notesMasterIdLst>
  <p:handoutMasterIdLst>
    <p:handoutMasterId r:id="rId16"/>
  </p:handoutMasterIdLst>
  <p:sldIdLst>
    <p:sldId id="275" r:id="rId2"/>
    <p:sldId id="257" r:id="rId3"/>
    <p:sldId id="295" r:id="rId4"/>
    <p:sldId id="292" r:id="rId5"/>
    <p:sldId id="293" r:id="rId6"/>
    <p:sldId id="411" r:id="rId7"/>
    <p:sldId id="289" r:id="rId8"/>
    <p:sldId id="291" r:id="rId9"/>
    <p:sldId id="265" r:id="rId10"/>
    <p:sldId id="347" r:id="rId11"/>
    <p:sldId id="409" r:id="rId12"/>
    <p:sldId id="410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09B"/>
    <a:srgbClr val="FFD500"/>
    <a:srgbClr val="0EAE9F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D2454-B14E-4FFC-8918-A75ADECFCD9B}" v="19" dt="2020-07-12T03:20:42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87" d="100"/>
          <a:sy n="87" d="100"/>
        </p:scale>
        <p:origin x="955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669D2454-B14E-4FFC-8918-A75ADECFCD9B}"/>
    <pc:docChg chg="undo custSel modSld">
      <pc:chgData name="Anderson Harayashiki Moreira" userId="07ffc975ff648281" providerId="LiveId" clId="{669D2454-B14E-4FFC-8918-A75ADECFCD9B}" dt="2020-07-12T03:20:42.156" v="523"/>
      <pc:docMkLst>
        <pc:docMk/>
      </pc:docMkLst>
      <pc:sldChg chg="addSp delSp modSp">
        <pc:chgData name="Anderson Harayashiki Moreira" userId="07ffc975ff648281" providerId="LiveId" clId="{669D2454-B14E-4FFC-8918-A75ADECFCD9B}" dt="2020-07-12T03:20:27.371" v="519"/>
        <pc:sldMkLst>
          <pc:docMk/>
          <pc:sldMk cId="675085363" sldId="257"/>
        </pc:sldMkLst>
        <pc:spChg chg="mod">
          <ac:chgData name="Anderson Harayashiki Moreira" userId="07ffc975ff648281" providerId="LiveId" clId="{669D2454-B14E-4FFC-8918-A75ADECFCD9B}" dt="2020-07-12T02:41:42.075" v="4" actId="20577"/>
          <ac:spMkLst>
            <pc:docMk/>
            <pc:sldMk cId="675085363" sldId="257"/>
            <ac:spMk id="3" creationId="{00000000-0000-0000-0000-000000000000}"/>
          </ac:spMkLst>
        </pc:spChg>
        <pc:spChg chg="del">
          <ac:chgData name="Anderson Harayashiki Moreira" userId="07ffc975ff648281" providerId="LiveId" clId="{669D2454-B14E-4FFC-8918-A75ADECFCD9B}" dt="2020-07-12T03:20:26.447" v="518" actId="478"/>
          <ac:spMkLst>
            <pc:docMk/>
            <pc:sldMk cId="675085363" sldId="257"/>
            <ac:spMk id="4" creationId="{00000000-0000-0000-0000-000000000000}"/>
          </ac:spMkLst>
        </pc:spChg>
        <pc:spChg chg="add">
          <ac:chgData name="Anderson Harayashiki Moreira" userId="07ffc975ff648281" providerId="LiveId" clId="{669D2454-B14E-4FFC-8918-A75ADECFCD9B}" dt="2020-07-12T03:20:27.371" v="519"/>
          <ac:spMkLst>
            <pc:docMk/>
            <pc:sldMk cId="675085363" sldId="257"/>
            <ac:spMk id="6" creationId="{0DC4E429-4918-4E71-9D24-F5212BA00441}"/>
          </ac:spMkLst>
        </pc:spChg>
      </pc:sldChg>
      <pc:sldChg chg="addSp delSp modSp">
        <pc:chgData name="Anderson Harayashiki Moreira" userId="07ffc975ff648281" providerId="LiveId" clId="{669D2454-B14E-4FFC-8918-A75ADECFCD9B}" dt="2020-07-12T03:19:59.171" v="505"/>
        <pc:sldMkLst>
          <pc:docMk/>
          <pc:sldMk cId="1775674711" sldId="265"/>
        </pc:sldMkLst>
        <pc:spChg chg="del">
          <ac:chgData name="Anderson Harayashiki Moreira" userId="07ffc975ff648281" providerId="LiveId" clId="{669D2454-B14E-4FFC-8918-A75ADECFCD9B}" dt="2020-07-12T03:19:58.779" v="504" actId="478"/>
          <ac:spMkLst>
            <pc:docMk/>
            <pc:sldMk cId="1775674711" sldId="265"/>
            <ac:spMk id="3" creationId="{00000000-0000-0000-0000-000000000000}"/>
          </ac:spMkLst>
        </pc:spChg>
        <pc:spChg chg="mod">
          <ac:chgData name="Anderson Harayashiki Moreira" userId="07ffc975ff648281" providerId="LiveId" clId="{669D2454-B14E-4FFC-8918-A75ADECFCD9B}" dt="2020-07-12T03:11:16.546" v="152" actId="20577"/>
          <ac:spMkLst>
            <pc:docMk/>
            <pc:sldMk cId="1775674711" sldId="265"/>
            <ac:spMk id="6" creationId="{00000000-0000-0000-0000-000000000000}"/>
          </ac:spMkLst>
        </pc:spChg>
        <pc:spChg chg="mod">
          <ac:chgData name="Anderson Harayashiki Moreira" userId="07ffc975ff648281" providerId="LiveId" clId="{669D2454-B14E-4FFC-8918-A75ADECFCD9B}" dt="2020-07-12T03:11:29.365" v="176" actId="20577"/>
          <ac:spMkLst>
            <pc:docMk/>
            <pc:sldMk cId="1775674711" sldId="265"/>
            <ac:spMk id="7" creationId="{00000000-0000-0000-0000-000000000000}"/>
          </ac:spMkLst>
        </pc:spChg>
        <pc:spChg chg="mod">
          <ac:chgData name="Anderson Harayashiki Moreira" userId="07ffc975ff648281" providerId="LiveId" clId="{669D2454-B14E-4FFC-8918-A75ADECFCD9B}" dt="2020-07-12T03:12:36.355" v="219" actId="20577"/>
          <ac:spMkLst>
            <pc:docMk/>
            <pc:sldMk cId="1775674711" sldId="265"/>
            <ac:spMk id="8" creationId="{00000000-0000-0000-0000-000000000000}"/>
          </ac:spMkLst>
        </pc:spChg>
        <pc:spChg chg="mod">
          <ac:chgData name="Anderson Harayashiki Moreira" userId="07ffc975ff648281" providerId="LiveId" clId="{669D2454-B14E-4FFC-8918-A75ADECFCD9B}" dt="2020-07-12T03:13:05.299" v="224"/>
          <ac:spMkLst>
            <pc:docMk/>
            <pc:sldMk cId="1775674711" sldId="265"/>
            <ac:spMk id="28" creationId="{00000000-0000-0000-0000-000000000000}"/>
          </ac:spMkLst>
        </pc:spChg>
        <pc:spChg chg="add">
          <ac:chgData name="Anderson Harayashiki Moreira" userId="07ffc975ff648281" providerId="LiveId" clId="{669D2454-B14E-4FFC-8918-A75ADECFCD9B}" dt="2020-07-12T03:19:59.171" v="505"/>
          <ac:spMkLst>
            <pc:docMk/>
            <pc:sldMk cId="1775674711" sldId="265"/>
            <ac:spMk id="55" creationId="{857EE342-3BDB-4529-8B3A-13941EC77035}"/>
          </ac:spMkLst>
        </pc:spChg>
      </pc:sldChg>
      <pc:sldChg chg="modSp">
        <pc:chgData name="Anderson Harayashiki Moreira" userId="07ffc975ff648281" providerId="LiveId" clId="{669D2454-B14E-4FFC-8918-A75ADECFCD9B}" dt="2020-07-12T03:19:40.282" v="497" actId="20577"/>
        <pc:sldMkLst>
          <pc:docMk/>
          <pc:sldMk cId="3392129947" sldId="288"/>
        </pc:sldMkLst>
        <pc:spChg chg="mod">
          <ac:chgData name="Anderson Harayashiki Moreira" userId="07ffc975ff648281" providerId="LiveId" clId="{669D2454-B14E-4FFC-8918-A75ADECFCD9B}" dt="2020-07-12T03:19:25.450" v="493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669D2454-B14E-4FFC-8918-A75ADECFCD9B}" dt="2020-07-12T03:19:40.282" v="497" actId="20577"/>
          <ac:spMkLst>
            <pc:docMk/>
            <pc:sldMk cId="3392129947" sldId="288"/>
            <ac:spMk id="4" creationId="{00000000-0000-0000-0000-000000000000}"/>
          </ac:spMkLst>
        </pc:spChg>
      </pc:sldChg>
      <pc:sldChg chg="addSp delSp">
        <pc:chgData name="Anderson Harayashiki Moreira" userId="07ffc975ff648281" providerId="LiveId" clId="{669D2454-B14E-4FFC-8918-A75ADECFCD9B}" dt="2020-07-12T03:20:42.156" v="523"/>
        <pc:sldMkLst>
          <pc:docMk/>
          <pc:sldMk cId="1497744466" sldId="289"/>
        </pc:sldMkLst>
        <pc:spChg chg="del">
          <ac:chgData name="Anderson Harayashiki Moreira" userId="07ffc975ff648281" providerId="LiveId" clId="{669D2454-B14E-4FFC-8918-A75ADECFCD9B}" dt="2020-07-12T03:20:09.559" v="508" actId="478"/>
          <ac:spMkLst>
            <pc:docMk/>
            <pc:sldMk cId="1497744466" sldId="289"/>
            <ac:spMk id="4" creationId="{44577B8E-018D-430B-B156-258226AC3F2E}"/>
          </ac:spMkLst>
        </pc:spChg>
        <pc:spChg chg="del">
          <ac:chgData name="Anderson Harayashiki Moreira" userId="07ffc975ff648281" providerId="LiveId" clId="{669D2454-B14E-4FFC-8918-A75ADECFCD9B}" dt="2020-07-12T03:20:41.836" v="522" actId="478"/>
          <ac:spMkLst>
            <pc:docMk/>
            <pc:sldMk cId="1497744466" sldId="289"/>
            <ac:spMk id="5" creationId="{13B71F25-C8DB-4A5A-A61B-5802BD5C3332}"/>
          </ac:spMkLst>
        </pc:spChg>
        <pc:spChg chg="add">
          <ac:chgData name="Anderson Harayashiki Moreira" userId="07ffc975ff648281" providerId="LiveId" clId="{669D2454-B14E-4FFC-8918-A75ADECFCD9B}" dt="2020-07-12T03:20:10.214" v="509"/>
          <ac:spMkLst>
            <pc:docMk/>
            <pc:sldMk cId="1497744466" sldId="289"/>
            <ac:spMk id="6" creationId="{0F9ED497-F8E4-41C8-9933-D89D95B0C5F6}"/>
          </ac:spMkLst>
        </pc:spChg>
        <pc:spChg chg="add">
          <ac:chgData name="Anderson Harayashiki Moreira" userId="07ffc975ff648281" providerId="LiveId" clId="{669D2454-B14E-4FFC-8918-A75ADECFCD9B}" dt="2020-07-12T03:20:42.156" v="523"/>
          <ac:spMkLst>
            <pc:docMk/>
            <pc:sldMk cId="1497744466" sldId="289"/>
            <ac:spMk id="7" creationId="{009BCA22-D9E1-4C87-A347-82F044921AAE}"/>
          </ac:spMkLst>
        </pc:spChg>
      </pc:sldChg>
      <pc:sldChg chg="addSp delSp modSp">
        <pc:chgData name="Anderson Harayashiki Moreira" userId="07ffc975ff648281" providerId="LiveId" clId="{669D2454-B14E-4FFC-8918-A75ADECFCD9B}" dt="2020-07-12T03:20:02.663" v="507"/>
        <pc:sldMkLst>
          <pc:docMk/>
          <pc:sldMk cId="606789576" sldId="291"/>
        </pc:sldMkLst>
        <pc:spChg chg="del">
          <ac:chgData name="Anderson Harayashiki Moreira" userId="07ffc975ff648281" providerId="LiveId" clId="{669D2454-B14E-4FFC-8918-A75ADECFCD9B}" dt="2020-07-12T03:20:01.934" v="506" actId="478"/>
          <ac:spMkLst>
            <pc:docMk/>
            <pc:sldMk cId="606789576" sldId="291"/>
            <ac:spMk id="4" creationId="{CFE31069-D297-4581-9BE6-3CDB26C11FDD}"/>
          </ac:spMkLst>
        </pc:spChg>
        <pc:spChg chg="mod">
          <ac:chgData name="Anderson Harayashiki Moreira" userId="07ffc975ff648281" providerId="LiveId" clId="{669D2454-B14E-4FFC-8918-A75ADECFCD9B}" dt="2020-07-12T03:10:43.935" v="132" actId="20577"/>
          <ac:spMkLst>
            <pc:docMk/>
            <pc:sldMk cId="606789576" sldId="291"/>
            <ac:spMk id="10" creationId="{09717EA9-E217-4AB7-9358-AD920AA61FA9}"/>
          </ac:spMkLst>
        </pc:spChg>
        <pc:spChg chg="add">
          <ac:chgData name="Anderson Harayashiki Moreira" userId="07ffc975ff648281" providerId="LiveId" clId="{669D2454-B14E-4FFC-8918-A75ADECFCD9B}" dt="2020-07-12T03:20:02.663" v="507"/>
          <ac:spMkLst>
            <pc:docMk/>
            <pc:sldMk cId="606789576" sldId="291"/>
            <ac:spMk id="14" creationId="{41A4F1CC-2930-41F1-8D99-1EBBD8D0F170}"/>
          </ac:spMkLst>
        </pc:spChg>
      </pc:sldChg>
      <pc:sldChg chg="addSp delSp modSp">
        <pc:chgData name="Anderson Harayashiki Moreira" userId="07ffc975ff648281" providerId="LiveId" clId="{669D2454-B14E-4FFC-8918-A75ADECFCD9B}" dt="2020-07-12T03:20:21.528" v="515"/>
        <pc:sldMkLst>
          <pc:docMk/>
          <pc:sldMk cId="1432514220" sldId="292"/>
        </pc:sldMkLst>
        <pc:spChg chg="mod">
          <ac:chgData name="Anderson Harayashiki Moreira" userId="07ffc975ff648281" providerId="LiveId" clId="{669D2454-B14E-4FFC-8918-A75ADECFCD9B}" dt="2020-07-12T02:59:31.044" v="75" actId="1035"/>
          <ac:spMkLst>
            <pc:docMk/>
            <pc:sldMk cId="1432514220" sldId="292"/>
            <ac:spMk id="3" creationId="{9365F4CC-1F3A-4E81-8595-11CD6B36B795}"/>
          </ac:spMkLst>
        </pc:spChg>
        <pc:spChg chg="del">
          <ac:chgData name="Anderson Harayashiki Moreira" userId="07ffc975ff648281" providerId="LiveId" clId="{669D2454-B14E-4FFC-8918-A75ADECFCD9B}" dt="2020-07-12T03:20:20.712" v="514" actId="478"/>
          <ac:spMkLst>
            <pc:docMk/>
            <pc:sldMk cId="1432514220" sldId="292"/>
            <ac:spMk id="4" creationId="{1B4E4B6D-EC79-4AA5-8691-4C708E30FC55}"/>
          </ac:spMkLst>
        </pc:spChg>
        <pc:spChg chg="mod">
          <ac:chgData name="Anderson Harayashiki Moreira" userId="07ffc975ff648281" providerId="LiveId" clId="{669D2454-B14E-4FFC-8918-A75ADECFCD9B}" dt="2020-07-12T02:59:01.077" v="53"/>
          <ac:spMkLst>
            <pc:docMk/>
            <pc:sldMk cId="1432514220" sldId="292"/>
            <ac:spMk id="6" creationId="{F57276E2-677C-4F5A-9830-16CDFD243800}"/>
          </ac:spMkLst>
        </pc:spChg>
        <pc:spChg chg="mod">
          <ac:chgData name="Anderson Harayashiki Moreira" userId="07ffc975ff648281" providerId="LiveId" clId="{669D2454-B14E-4FFC-8918-A75ADECFCD9B}" dt="2020-07-12T02:58:35.380" v="47" actId="123"/>
          <ac:spMkLst>
            <pc:docMk/>
            <pc:sldMk cId="1432514220" sldId="292"/>
            <ac:spMk id="8" creationId="{1A185C5C-1811-422F-AA9A-F9BB58D3AEAD}"/>
          </ac:spMkLst>
        </pc:spChg>
        <pc:spChg chg="add">
          <ac:chgData name="Anderson Harayashiki Moreira" userId="07ffc975ff648281" providerId="LiveId" clId="{669D2454-B14E-4FFC-8918-A75ADECFCD9B}" dt="2020-07-12T03:20:21.528" v="515"/>
          <ac:spMkLst>
            <pc:docMk/>
            <pc:sldMk cId="1432514220" sldId="292"/>
            <ac:spMk id="18" creationId="{56C65480-E0A0-49BB-933B-28283572EBC1}"/>
          </ac:spMkLst>
        </pc:spChg>
      </pc:sldChg>
      <pc:sldChg chg="addSp delSp modSp">
        <pc:chgData name="Anderson Harayashiki Moreira" userId="07ffc975ff648281" providerId="LiveId" clId="{669D2454-B14E-4FFC-8918-A75ADECFCD9B}" dt="2020-07-12T03:20:18.119" v="513"/>
        <pc:sldMkLst>
          <pc:docMk/>
          <pc:sldMk cId="1348810959" sldId="293"/>
        </pc:sldMkLst>
        <pc:spChg chg="mod">
          <ac:chgData name="Anderson Harayashiki Moreira" userId="07ffc975ff648281" providerId="LiveId" clId="{669D2454-B14E-4FFC-8918-A75ADECFCD9B}" dt="2020-07-12T03:01:21.682" v="87" actId="6549"/>
          <ac:spMkLst>
            <pc:docMk/>
            <pc:sldMk cId="1348810959" sldId="293"/>
            <ac:spMk id="3" creationId="{9ADE296E-04DF-45D1-A790-7C97ED9FB817}"/>
          </ac:spMkLst>
        </pc:spChg>
        <pc:spChg chg="del">
          <ac:chgData name="Anderson Harayashiki Moreira" userId="07ffc975ff648281" providerId="LiveId" clId="{669D2454-B14E-4FFC-8918-A75ADECFCD9B}" dt="2020-07-12T03:20:17.061" v="512" actId="478"/>
          <ac:spMkLst>
            <pc:docMk/>
            <pc:sldMk cId="1348810959" sldId="293"/>
            <ac:spMk id="4" creationId="{F1CA1115-2379-41AF-9666-D6261AEA3E5D}"/>
          </ac:spMkLst>
        </pc:spChg>
        <pc:spChg chg="add">
          <ac:chgData name="Anderson Harayashiki Moreira" userId="07ffc975ff648281" providerId="LiveId" clId="{669D2454-B14E-4FFC-8918-A75ADECFCD9B}" dt="2020-07-12T03:20:18.119" v="513"/>
          <ac:spMkLst>
            <pc:docMk/>
            <pc:sldMk cId="1348810959" sldId="293"/>
            <ac:spMk id="9" creationId="{BC414D57-9161-4C0D-A1B2-566154C2E85D}"/>
          </ac:spMkLst>
        </pc:spChg>
      </pc:sldChg>
      <pc:sldChg chg="addSp delSp modSp">
        <pc:chgData name="Anderson Harayashiki Moreira" userId="07ffc975ff648281" providerId="LiveId" clId="{669D2454-B14E-4FFC-8918-A75ADECFCD9B}" dt="2020-07-12T03:20:24.277" v="517"/>
        <pc:sldMkLst>
          <pc:docMk/>
          <pc:sldMk cId="2101780078" sldId="295"/>
        </pc:sldMkLst>
        <pc:spChg chg="mod">
          <ac:chgData name="Anderson Harayashiki Moreira" userId="07ffc975ff648281" providerId="LiveId" clId="{669D2454-B14E-4FFC-8918-A75ADECFCD9B}" dt="2020-07-12T02:59:36.093" v="76" actId="123"/>
          <ac:spMkLst>
            <pc:docMk/>
            <pc:sldMk cId="2101780078" sldId="295"/>
            <ac:spMk id="3" creationId="{E47E2EED-424B-4877-A6F9-DC1FD3574959}"/>
          </ac:spMkLst>
        </pc:spChg>
        <pc:spChg chg="del">
          <ac:chgData name="Anderson Harayashiki Moreira" userId="07ffc975ff648281" providerId="LiveId" clId="{669D2454-B14E-4FFC-8918-A75ADECFCD9B}" dt="2020-07-12T03:20:23.605" v="516" actId="478"/>
          <ac:spMkLst>
            <pc:docMk/>
            <pc:sldMk cId="2101780078" sldId="295"/>
            <ac:spMk id="4" creationId="{3D754A94-060C-4633-88D5-845EC6E0EC3A}"/>
          </ac:spMkLst>
        </pc:spChg>
        <pc:spChg chg="add">
          <ac:chgData name="Anderson Harayashiki Moreira" userId="07ffc975ff648281" providerId="LiveId" clId="{669D2454-B14E-4FFC-8918-A75ADECFCD9B}" dt="2020-07-12T03:20:24.277" v="517"/>
          <ac:spMkLst>
            <pc:docMk/>
            <pc:sldMk cId="2101780078" sldId="295"/>
            <ac:spMk id="10" creationId="{3BEE683C-774B-4913-B613-9A39DEE2ED57}"/>
          </ac:spMkLst>
        </pc:spChg>
      </pc:sldChg>
      <pc:sldChg chg="addSp delSp modSp">
        <pc:chgData name="Anderson Harayashiki Moreira" userId="07ffc975ff648281" providerId="LiveId" clId="{669D2454-B14E-4FFC-8918-A75ADECFCD9B}" dt="2020-07-12T03:19:56.526" v="503"/>
        <pc:sldMkLst>
          <pc:docMk/>
          <pc:sldMk cId="615959549" sldId="347"/>
        </pc:sldMkLst>
        <pc:spChg chg="mod">
          <ac:chgData name="Anderson Harayashiki Moreira" userId="07ffc975ff648281" providerId="LiveId" clId="{669D2454-B14E-4FFC-8918-A75ADECFCD9B}" dt="2020-07-12T03:14:03.867" v="276" actId="20577"/>
          <ac:spMkLst>
            <pc:docMk/>
            <pc:sldMk cId="615959549" sldId="347"/>
            <ac:spMk id="2" creationId="{00000000-0000-0000-0000-000000000000}"/>
          </ac:spMkLst>
        </pc:spChg>
        <pc:spChg chg="del">
          <ac:chgData name="Anderson Harayashiki Moreira" userId="07ffc975ff648281" providerId="LiveId" clId="{669D2454-B14E-4FFC-8918-A75ADECFCD9B}" dt="2020-07-12T03:19:55.886" v="502" actId="478"/>
          <ac:spMkLst>
            <pc:docMk/>
            <pc:sldMk cId="615959549" sldId="347"/>
            <ac:spMk id="3" creationId="{00000000-0000-0000-0000-000000000000}"/>
          </ac:spMkLst>
        </pc:spChg>
        <pc:spChg chg="mod">
          <ac:chgData name="Anderson Harayashiki Moreira" userId="07ffc975ff648281" providerId="LiveId" clId="{669D2454-B14E-4FFC-8918-A75ADECFCD9B}" dt="2020-07-12T03:14:27.726" v="308" actId="1036"/>
          <ac:spMkLst>
            <pc:docMk/>
            <pc:sldMk cId="615959549" sldId="347"/>
            <ac:spMk id="15" creationId="{00000000-0000-0000-0000-000000000000}"/>
          </ac:spMkLst>
        </pc:spChg>
        <pc:spChg chg="add">
          <ac:chgData name="Anderson Harayashiki Moreira" userId="07ffc975ff648281" providerId="LiveId" clId="{669D2454-B14E-4FFC-8918-A75ADECFCD9B}" dt="2020-07-12T03:19:56.526" v="503"/>
          <ac:spMkLst>
            <pc:docMk/>
            <pc:sldMk cId="615959549" sldId="347"/>
            <ac:spMk id="59" creationId="{4A4E4A72-AEFB-4DB7-8A70-E878939194C4}"/>
          </ac:spMkLst>
        </pc:spChg>
        <pc:graphicFrameChg chg="mod modGraphic">
          <ac:chgData name="Anderson Harayashiki Moreira" userId="07ffc975ff648281" providerId="LiveId" clId="{669D2454-B14E-4FFC-8918-A75ADECFCD9B}" dt="2020-07-12T03:15:32.495" v="373" actId="20577"/>
          <ac:graphicFrameMkLst>
            <pc:docMk/>
            <pc:sldMk cId="615959549" sldId="347"/>
            <ac:graphicFrameMk id="5" creationId="{00000000-0000-0000-0000-000000000000}"/>
          </ac:graphicFrameMkLst>
        </pc:graphicFrameChg>
      </pc:sldChg>
      <pc:sldChg chg="addSp delSp modSp">
        <pc:chgData name="Anderson Harayashiki Moreira" userId="07ffc975ff648281" providerId="LiveId" clId="{669D2454-B14E-4FFC-8918-A75ADECFCD9B}" dt="2020-07-12T03:19:52.949" v="501"/>
        <pc:sldMkLst>
          <pc:docMk/>
          <pc:sldMk cId="1968356713" sldId="409"/>
        </pc:sldMkLst>
        <pc:spChg chg="mod">
          <ac:chgData name="Anderson Harayashiki Moreira" userId="07ffc975ff648281" providerId="LiveId" clId="{669D2454-B14E-4FFC-8918-A75ADECFCD9B}" dt="2020-07-12T03:16:49.917" v="389" actId="123"/>
          <ac:spMkLst>
            <pc:docMk/>
            <pc:sldMk cId="1968356713" sldId="409"/>
            <ac:spMk id="3" creationId="{00000000-0000-0000-0000-000000000000}"/>
          </ac:spMkLst>
        </pc:spChg>
        <pc:spChg chg="del">
          <ac:chgData name="Anderson Harayashiki Moreira" userId="07ffc975ff648281" providerId="LiveId" clId="{669D2454-B14E-4FFC-8918-A75ADECFCD9B}" dt="2020-07-12T03:19:52.250" v="500" actId="478"/>
          <ac:spMkLst>
            <pc:docMk/>
            <pc:sldMk cId="1968356713" sldId="409"/>
            <ac:spMk id="4" creationId="{00000000-0000-0000-0000-000000000000}"/>
          </ac:spMkLst>
        </pc:spChg>
        <pc:spChg chg="mod">
          <ac:chgData name="Anderson Harayashiki Moreira" userId="07ffc975ff648281" providerId="LiveId" clId="{669D2454-B14E-4FFC-8918-A75ADECFCD9B}" dt="2020-07-12T03:17:27.164" v="395" actId="404"/>
          <ac:spMkLst>
            <pc:docMk/>
            <pc:sldMk cId="1968356713" sldId="409"/>
            <ac:spMk id="21" creationId="{00000000-0000-0000-0000-000000000000}"/>
          </ac:spMkLst>
        </pc:spChg>
        <pc:spChg chg="add">
          <ac:chgData name="Anderson Harayashiki Moreira" userId="07ffc975ff648281" providerId="LiveId" clId="{669D2454-B14E-4FFC-8918-A75ADECFCD9B}" dt="2020-07-12T03:19:52.949" v="501"/>
          <ac:spMkLst>
            <pc:docMk/>
            <pc:sldMk cId="1968356713" sldId="409"/>
            <ac:spMk id="36" creationId="{7A99C39F-2F24-4D30-B0D7-8DEAA749F25E}"/>
          </ac:spMkLst>
        </pc:spChg>
        <pc:spChg chg="mod">
          <ac:chgData name="Anderson Harayashiki Moreira" userId="07ffc975ff648281" providerId="LiveId" clId="{669D2454-B14E-4FFC-8918-A75ADECFCD9B}" dt="2020-07-12T03:17:35.374" v="396" actId="255"/>
          <ac:spMkLst>
            <pc:docMk/>
            <pc:sldMk cId="1968356713" sldId="409"/>
            <ac:spMk id="38" creationId="{00000000-0000-0000-0000-000000000000}"/>
          </ac:spMkLst>
        </pc:spChg>
        <pc:spChg chg="mod">
          <ac:chgData name="Anderson Harayashiki Moreira" userId="07ffc975ff648281" providerId="LiveId" clId="{669D2454-B14E-4FFC-8918-A75ADECFCD9B}" dt="2020-07-12T03:16:45.451" v="388" actId="20577"/>
          <ac:spMkLst>
            <pc:docMk/>
            <pc:sldMk cId="1968356713" sldId="409"/>
            <ac:spMk id="42" creationId="{00000000-0000-0000-0000-000000000000}"/>
          </ac:spMkLst>
        </pc:spChg>
      </pc:sldChg>
      <pc:sldChg chg="addSp delSp modSp">
        <pc:chgData name="Anderson Harayashiki Moreira" userId="07ffc975ff648281" providerId="LiveId" clId="{669D2454-B14E-4FFC-8918-A75ADECFCD9B}" dt="2020-07-12T03:19:49.408" v="499"/>
        <pc:sldMkLst>
          <pc:docMk/>
          <pc:sldMk cId="2926526868" sldId="410"/>
        </pc:sldMkLst>
        <pc:spChg chg="mod">
          <ac:chgData name="Anderson Harayashiki Moreira" userId="07ffc975ff648281" providerId="LiveId" clId="{669D2454-B14E-4FFC-8918-A75ADECFCD9B}" dt="2020-07-12T03:19:03.533" v="449" actId="20577"/>
          <ac:spMkLst>
            <pc:docMk/>
            <pc:sldMk cId="2926526868" sldId="410"/>
            <ac:spMk id="3" creationId="{00000000-0000-0000-0000-000000000000}"/>
          </ac:spMkLst>
        </pc:spChg>
        <pc:spChg chg="del">
          <ac:chgData name="Anderson Harayashiki Moreira" userId="07ffc975ff648281" providerId="LiveId" clId="{669D2454-B14E-4FFC-8918-A75ADECFCD9B}" dt="2020-07-12T03:19:48.616" v="498" actId="478"/>
          <ac:spMkLst>
            <pc:docMk/>
            <pc:sldMk cId="2926526868" sldId="410"/>
            <ac:spMk id="4" creationId="{00000000-0000-0000-0000-000000000000}"/>
          </ac:spMkLst>
        </pc:spChg>
        <pc:spChg chg="add">
          <ac:chgData name="Anderson Harayashiki Moreira" userId="07ffc975ff648281" providerId="LiveId" clId="{669D2454-B14E-4FFC-8918-A75ADECFCD9B}" dt="2020-07-12T03:19:49.408" v="499"/>
          <ac:spMkLst>
            <pc:docMk/>
            <pc:sldMk cId="2926526868" sldId="410"/>
            <ac:spMk id="8" creationId="{C7F96B02-A407-45FC-8145-2FF68C4DEC69}"/>
          </ac:spMkLst>
        </pc:spChg>
        <pc:spChg chg="mod">
          <ac:chgData name="Anderson Harayashiki Moreira" userId="07ffc975ff648281" providerId="LiveId" clId="{669D2454-B14E-4FFC-8918-A75ADECFCD9B}" dt="2020-07-12T03:18:15.525" v="417" actId="123"/>
          <ac:spMkLst>
            <pc:docMk/>
            <pc:sldMk cId="2926526868" sldId="410"/>
            <ac:spMk id="42" creationId="{00000000-0000-0000-0000-000000000000}"/>
          </ac:spMkLst>
        </pc:spChg>
      </pc:sldChg>
      <pc:sldChg chg="addSp delSp modSp">
        <pc:chgData name="Anderson Harayashiki Moreira" userId="07ffc975ff648281" providerId="LiveId" clId="{669D2454-B14E-4FFC-8918-A75ADECFCD9B}" dt="2020-07-12T03:20:39.361" v="521"/>
        <pc:sldMkLst>
          <pc:docMk/>
          <pc:sldMk cId="2395154916" sldId="411"/>
        </pc:sldMkLst>
        <pc:spChg chg="mod">
          <ac:chgData name="Anderson Harayashiki Moreira" userId="07ffc975ff648281" providerId="LiveId" clId="{669D2454-B14E-4FFC-8918-A75ADECFCD9B}" dt="2020-07-12T03:10:02.856" v="131" actId="20577"/>
          <ac:spMkLst>
            <pc:docMk/>
            <pc:sldMk cId="2395154916" sldId="411"/>
            <ac:spMk id="3" creationId="{364434DB-EDF7-4C4B-9C46-D70EBCE5B1FB}"/>
          </ac:spMkLst>
        </pc:spChg>
        <pc:spChg chg="del">
          <ac:chgData name="Anderson Harayashiki Moreira" userId="07ffc975ff648281" providerId="LiveId" clId="{669D2454-B14E-4FFC-8918-A75ADECFCD9B}" dt="2020-07-12T03:20:13.570" v="510" actId="478"/>
          <ac:spMkLst>
            <pc:docMk/>
            <pc:sldMk cId="2395154916" sldId="411"/>
            <ac:spMk id="4" creationId="{441CE01D-D1AA-4D7C-94E1-4D6A4CD8F3B8}"/>
          </ac:spMkLst>
        </pc:spChg>
        <pc:spChg chg="del">
          <ac:chgData name="Anderson Harayashiki Moreira" userId="07ffc975ff648281" providerId="LiveId" clId="{669D2454-B14E-4FFC-8918-A75ADECFCD9B}" dt="2020-07-12T03:20:38.395" v="520" actId="478"/>
          <ac:spMkLst>
            <pc:docMk/>
            <pc:sldMk cId="2395154916" sldId="411"/>
            <ac:spMk id="5" creationId="{CC522D4F-450C-467A-A356-7BE901C26E30}"/>
          </ac:spMkLst>
        </pc:spChg>
        <pc:spChg chg="add">
          <ac:chgData name="Anderson Harayashiki Moreira" userId="07ffc975ff648281" providerId="LiveId" clId="{669D2454-B14E-4FFC-8918-A75ADECFCD9B}" dt="2020-07-12T03:20:14.408" v="511"/>
          <ac:spMkLst>
            <pc:docMk/>
            <pc:sldMk cId="2395154916" sldId="411"/>
            <ac:spMk id="9" creationId="{378DAB1F-2BF6-4CFC-BDED-FA0EC391EFF4}"/>
          </ac:spMkLst>
        </pc:spChg>
        <pc:spChg chg="add">
          <ac:chgData name="Anderson Harayashiki Moreira" userId="07ffc975ff648281" providerId="LiveId" clId="{669D2454-B14E-4FFC-8918-A75ADECFCD9B}" dt="2020-07-12T03:20:39.361" v="521"/>
          <ac:spMkLst>
            <pc:docMk/>
            <pc:sldMk cId="2395154916" sldId="411"/>
            <ac:spMk id="10" creationId="{AD25A399-480C-4D24-8055-726515866908}"/>
          </ac:spMkLst>
        </pc:spChg>
        <pc:picChg chg="mod">
          <ac:chgData name="Anderson Harayashiki Moreira" userId="07ffc975ff648281" providerId="LiveId" clId="{669D2454-B14E-4FFC-8918-A75ADECFCD9B}" dt="2020-07-12T03:08:39.574" v="117" actId="1038"/>
          <ac:picMkLst>
            <pc:docMk/>
            <pc:sldMk cId="2395154916" sldId="411"/>
            <ac:picMk id="6" creationId="{70EF1B91-D0D7-4454-A339-A45AB84C8DC6}"/>
          </ac:picMkLst>
        </pc:picChg>
        <pc:picChg chg="mod">
          <ac:chgData name="Anderson Harayashiki Moreira" userId="07ffc975ff648281" providerId="LiveId" clId="{669D2454-B14E-4FFC-8918-A75ADECFCD9B}" dt="2020-07-12T03:08:39.574" v="117" actId="1038"/>
          <ac:picMkLst>
            <pc:docMk/>
            <pc:sldMk cId="2395154916" sldId="411"/>
            <ac:picMk id="7" creationId="{4845DB5E-8F04-44B7-9DF3-2741E2771044}"/>
          </ac:picMkLst>
        </pc:picChg>
        <pc:picChg chg="mod">
          <ac:chgData name="Anderson Harayashiki Moreira" userId="07ffc975ff648281" providerId="LiveId" clId="{669D2454-B14E-4FFC-8918-A75ADECFCD9B}" dt="2020-07-12T03:08:39.574" v="117" actId="1038"/>
          <ac:picMkLst>
            <pc:docMk/>
            <pc:sldMk cId="2395154916" sldId="411"/>
            <ac:picMk id="12" creationId="{E7BADEB2-DCE5-4203-8ED0-0CCB80BBE3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A40274-5625-4F3D-8026-50B25AC7D751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5D298970-664B-4CDB-9433-F9D9949157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84734939-AB5B-4877-958B-A41539775D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AED32607-E35E-4969-B22D-1FF09397EE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A5389A1C-087E-45A2-812A-E894D5AD2D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CURvas</a:t>
            </a:r>
            <a:r>
              <a:rPr lang="en-US" dirty="0"/>
              <a:t> com </a:t>
            </a:r>
            <a:r>
              <a:rPr lang="en-US" dirty="0" err="1"/>
              <a:t>gisroscópio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FAE3AB-93B9-4660-9F8D-E96941D0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003" y="1588368"/>
            <a:ext cx="53340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Como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curvas</a:t>
            </a:r>
            <a:r>
              <a:rPr lang="en-US" dirty="0"/>
              <a:t> EM TORNO DE UM PONTO E EM TORNO DO EIXO DO ROBÔ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464163"/>
              </p:ext>
            </p:extLst>
          </p:nvPr>
        </p:nvGraphicFramePr>
        <p:xfrm>
          <a:off x="725353" y="2999207"/>
          <a:ext cx="7693293" cy="2875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8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7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423">
                <a:tc gridSpan="4">
                  <a:txBody>
                    <a:bodyPr/>
                    <a:lstStyle/>
                    <a:p>
                      <a:pPr lvl="1" algn="ctr"/>
                      <a:r>
                        <a:rPr lang="en-US" dirty="0" err="1"/>
                        <a:t>Valores</a:t>
                      </a:r>
                      <a:r>
                        <a:rPr lang="en-US" dirty="0"/>
                        <a:t> mover </a:t>
                      </a:r>
                      <a:r>
                        <a:rPr lang="en-US" dirty="0" err="1"/>
                        <a:t>tanque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dist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vel,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 vel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vel, -vel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-vel, vel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25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5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torno</a:t>
                      </a:r>
                      <a:r>
                        <a:rPr lang="en-US" dirty="0"/>
                        <a:t> de um </a:t>
                      </a:r>
                      <a:r>
                        <a:rPr lang="en-US" dirty="0" err="1"/>
                        <a:t>ponto</a:t>
                      </a:r>
                      <a:r>
                        <a:rPr lang="en-US" dirty="0"/>
                        <a:t> para a </a:t>
                      </a:r>
                      <a:r>
                        <a:rPr lang="en-US" dirty="0" err="1"/>
                        <a:t>direita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torno</a:t>
                      </a:r>
                      <a:r>
                        <a:rPr lang="en-US" dirty="0"/>
                        <a:t> de um </a:t>
                      </a:r>
                      <a:r>
                        <a:rPr lang="en-US" dirty="0" err="1"/>
                        <a:t>ponto</a:t>
                      </a:r>
                      <a:r>
                        <a:rPr lang="en-US" dirty="0"/>
                        <a:t> para a </a:t>
                      </a:r>
                      <a:r>
                        <a:rPr lang="en-US" dirty="0" err="1"/>
                        <a:t>esquerda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torno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eixo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robô</a:t>
                      </a:r>
                      <a:r>
                        <a:rPr lang="en-US" dirty="0"/>
                        <a:t> para a </a:t>
                      </a:r>
                      <a:r>
                        <a:rPr lang="en-US" dirty="0" err="1"/>
                        <a:t>direita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Curva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torno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eixo</a:t>
                      </a:r>
                      <a:r>
                        <a:rPr lang="en-US" dirty="0"/>
                        <a:t> do </a:t>
                      </a:r>
                      <a:r>
                        <a:rPr lang="en-US" dirty="0" err="1"/>
                        <a:t>robô</a:t>
                      </a:r>
                      <a:r>
                        <a:rPr lang="en-US" dirty="0"/>
                        <a:t> para a </a:t>
                      </a:r>
                      <a:r>
                        <a:rPr lang="en-US" dirty="0" err="1"/>
                        <a:t>esquerda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805880" y="1195228"/>
            <a:ext cx="118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Mude</a:t>
            </a:r>
            <a:r>
              <a:rPr lang="en-US" sz="1200" dirty="0"/>
              <a:t> a % de </a:t>
            </a:r>
            <a:r>
              <a:rPr lang="en-US" sz="1200" dirty="0" err="1"/>
              <a:t>velocidades</a:t>
            </a:r>
            <a:r>
              <a:rPr lang="en-US" sz="1200" dirty="0"/>
              <a:t> </a:t>
            </a:r>
            <a:r>
              <a:rPr lang="en-US" sz="1200" dirty="0" err="1"/>
              <a:t>aqui</a:t>
            </a:r>
            <a:endParaRPr lang="en-US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286623" y="3847255"/>
            <a:ext cx="1144819" cy="1166533"/>
            <a:chOff x="892871" y="1572048"/>
            <a:chExt cx="1386064" cy="1584575"/>
          </a:xfrm>
        </p:grpSpPr>
        <p:grpSp>
          <p:nvGrpSpPr>
            <p:cNvPr id="11" name="Group 10"/>
            <p:cNvGrpSpPr/>
            <p:nvPr/>
          </p:nvGrpSpPr>
          <p:grpSpPr>
            <a:xfrm>
              <a:off x="892871" y="1572048"/>
              <a:ext cx="1199001" cy="1584575"/>
              <a:chOff x="6507213" y="1264631"/>
              <a:chExt cx="1199001" cy="1584575"/>
            </a:xfrm>
          </p:grpSpPr>
          <p:grpSp>
            <p:nvGrpSpPr>
              <p:cNvPr id="16" name="Group 15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19" name="Rounded Rectangle 18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Oval 2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7204218" y="1264631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240595" y="2347519"/>
                <a:ext cx="465619" cy="501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2" name="Curved Connector 11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977158" y="3880289"/>
            <a:ext cx="1302446" cy="1160973"/>
            <a:chOff x="648829" y="4659819"/>
            <a:chExt cx="1485589" cy="1688011"/>
          </a:xfrm>
        </p:grpSpPr>
        <p:grpSp>
          <p:nvGrpSpPr>
            <p:cNvPr id="26" name="Group 25"/>
            <p:cNvGrpSpPr/>
            <p:nvPr/>
          </p:nvGrpSpPr>
          <p:grpSpPr>
            <a:xfrm>
              <a:off x="809518" y="4659819"/>
              <a:ext cx="1199001" cy="1688011"/>
              <a:chOff x="6507213" y="1236164"/>
              <a:chExt cx="1199001" cy="1688011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16809" y="1236164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240594" y="2387180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27" name="Curved Connector 26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265439" y="3856650"/>
            <a:ext cx="990314" cy="1180300"/>
            <a:chOff x="6507213" y="1285591"/>
            <a:chExt cx="1199001" cy="1603277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7216809" y="128559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40595" y="2387181"/>
              <a:ext cx="465619" cy="501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46" name="Curved Connector 45"/>
          <p:cNvCxnSpPr/>
          <p:nvPr/>
        </p:nvCxnSpPr>
        <p:spPr>
          <a:xfrm flipV="1">
            <a:off x="4201864" y="456684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6735373" y="3855283"/>
            <a:ext cx="1192067" cy="1131776"/>
            <a:chOff x="648830" y="4702271"/>
            <a:chExt cx="1359689" cy="1645561"/>
          </a:xfrm>
        </p:grpSpPr>
        <p:grpSp>
          <p:nvGrpSpPr>
            <p:cNvPr id="48" name="Group 47"/>
            <p:cNvGrpSpPr/>
            <p:nvPr/>
          </p:nvGrpSpPr>
          <p:grpSpPr>
            <a:xfrm>
              <a:off x="809518" y="4702271"/>
              <a:ext cx="1199001" cy="1645561"/>
              <a:chOff x="6507213" y="1278616"/>
              <a:chExt cx="1199001" cy="1645561"/>
            </a:xfrm>
          </p:grpSpPr>
          <p:grpSp>
            <p:nvGrpSpPr>
              <p:cNvPr id="51" name="Group 5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57" name="Oval 5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7216810" y="1278616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0594" y="2387182"/>
                <a:ext cx="465620" cy="536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0" name="Curved Connector 49"/>
            <p:cNvCxnSpPr/>
            <p:nvPr/>
          </p:nvCxnSpPr>
          <p:spPr>
            <a:xfrm rot="5400000">
              <a:off x="579473" y="5071186"/>
              <a:ext cx="566668" cy="427953"/>
            </a:xfrm>
            <a:prstGeom prst="curvedConnector3">
              <a:avLst>
                <a:gd name="adj1" fmla="val 504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Curved Connector 57"/>
          <p:cNvCxnSpPr/>
          <p:nvPr/>
        </p:nvCxnSpPr>
        <p:spPr>
          <a:xfrm flipV="1">
            <a:off x="7860917" y="4481392"/>
            <a:ext cx="288172" cy="290003"/>
          </a:xfrm>
          <a:prstGeom prst="curved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725353" y="1588368"/>
            <a:ext cx="1894840" cy="106172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Bloco</a:t>
            </a:r>
            <a:r>
              <a:rPr lang="en-US" sz="1600" dirty="0">
                <a:solidFill>
                  <a:schemeClr val="tx1"/>
                </a:solidFill>
              </a:rPr>
              <a:t> mover </a:t>
            </a:r>
            <a:r>
              <a:rPr lang="en-US" sz="1600" dirty="0" err="1">
                <a:solidFill>
                  <a:schemeClr val="tx1"/>
                </a:solidFill>
              </a:rPr>
              <a:t>tanque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02748-041C-462E-9257-39F3552791C7}"/>
              </a:ext>
            </a:extLst>
          </p:cNvPr>
          <p:cNvSpPr/>
          <p:nvPr/>
        </p:nvSpPr>
        <p:spPr>
          <a:xfrm>
            <a:off x="5923040" y="1800000"/>
            <a:ext cx="953210" cy="554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46AF7E4-0966-41D2-985B-CC2854A24671}"/>
              </a:ext>
            </a:extLst>
          </p:cNvPr>
          <p:cNvSpPr/>
          <p:nvPr/>
        </p:nvSpPr>
        <p:spPr>
          <a:xfrm>
            <a:off x="1264856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BEB8152-4E51-4AE2-B2A7-FD8E9613022B}"/>
              </a:ext>
            </a:extLst>
          </p:cNvPr>
          <p:cNvSpPr/>
          <p:nvPr/>
        </p:nvSpPr>
        <p:spPr>
          <a:xfrm>
            <a:off x="3286831" y="3531274"/>
            <a:ext cx="953210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0668E4-8409-442F-810E-B8B53EC0ECC6}"/>
              </a:ext>
            </a:extLst>
          </p:cNvPr>
          <p:cNvSpPr/>
          <p:nvPr/>
        </p:nvSpPr>
        <p:spPr>
          <a:xfrm>
            <a:off x="4899528" y="3546444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366D84-B005-404E-A741-7B13DCD25C30}"/>
              </a:ext>
            </a:extLst>
          </p:cNvPr>
          <p:cNvSpPr/>
          <p:nvPr/>
        </p:nvSpPr>
        <p:spPr>
          <a:xfrm>
            <a:off x="6735373" y="3532556"/>
            <a:ext cx="1436472" cy="33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10209-50EC-4168-A97A-B2A9AB2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F194DD-99A0-40D1-A91F-6C0CF86B9A39}"/>
              </a:ext>
            </a:extLst>
          </p:cNvPr>
          <p:cNvSpPr txBox="1"/>
          <p:nvPr/>
        </p:nvSpPr>
        <p:spPr>
          <a:xfrm>
            <a:off x="3833352" y="5795795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vel</a:t>
            </a:r>
            <a:r>
              <a:rPr lang="pt-BR" dirty="0"/>
              <a:t> = velocidade</a:t>
            </a:r>
          </a:p>
        </p:txBody>
      </p:sp>
      <p:sp>
        <p:nvSpPr>
          <p:cNvPr id="59" name="Footer Placeholder 3">
            <a:extLst>
              <a:ext uri="{FF2B5EF4-FFF2-40B4-BE49-F238E27FC236}">
                <a16:creationId xmlns:a16="http://schemas.microsoft.com/office/drawing/2014/main" id="{4A4E4A72-AEFB-4DB7-8A70-E8789391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61595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Desafios</a:t>
            </a:r>
            <a:r>
              <a:rPr lang="en-US" dirty="0"/>
              <a:t> de </a:t>
            </a:r>
            <a:r>
              <a:rPr lang="en-US" dirty="0" err="1"/>
              <a:t>curva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>
                <a:solidFill>
                  <a:srgbClr val="00B050"/>
                </a:solidFill>
              </a:rPr>
              <a:t>Desafio 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Seu robô é um jogador de baseball que deve correr para segunda base, </a:t>
            </a:r>
            <a:r>
              <a:rPr lang="pt-BR" dirty="0">
                <a:solidFill>
                  <a:srgbClr val="FF0000"/>
                </a:solidFill>
              </a:rPr>
              <a:t>dar meia volta, </a:t>
            </a:r>
            <a:r>
              <a:rPr lang="pt-BR" dirty="0">
                <a:solidFill>
                  <a:schemeClr val="tx1"/>
                </a:solidFill>
              </a:rPr>
              <a:t> e voltar a primeira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0" dirty="0">
                <a:solidFill>
                  <a:schemeClr val="tx1"/>
                </a:solidFill>
              </a:rPr>
              <a:t>Vá para frente. </a:t>
            </a:r>
            <a:r>
              <a:rPr lang="pt-BR" dirty="0">
                <a:solidFill>
                  <a:schemeClr val="tx1"/>
                </a:solidFill>
              </a:rPr>
              <a:t>Vire 180 graus e volte para o mesmo ponto.</a:t>
            </a:r>
            <a:endParaRPr lang="pt-BR" b="0" dirty="0"/>
          </a:p>
        </p:txBody>
      </p:sp>
      <p:grpSp>
        <p:nvGrpSpPr>
          <p:cNvPr id="17" name="Group 16"/>
          <p:cNvGrpSpPr/>
          <p:nvPr/>
        </p:nvGrpSpPr>
        <p:grpSpPr>
          <a:xfrm>
            <a:off x="1316717" y="3782152"/>
            <a:ext cx="1825326" cy="2129626"/>
            <a:chOff x="741879" y="3987992"/>
            <a:chExt cx="1825326" cy="2129626"/>
          </a:xfrm>
        </p:grpSpPr>
        <p:sp>
          <p:nvSpPr>
            <p:cNvPr id="6" name="Rectangle 5"/>
            <p:cNvSpPr/>
            <p:nvPr/>
          </p:nvSpPr>
          <p:spPr>
            <a:xfrm rot="18069342">
              <a:off x="1115964" y="4336499"/>
              <a:ext cx="1023290" cy="9903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 rot="18292411">
              <a:off x="1803803" y="5354217"/>
              <a:ext cx="578899" cy="947904"/>
              <a:chOff x="6517598" y="955857"/>
              <a:chExt cx="1202348" cy="2006981"/>
            </a:xfrm>
          </p:grpSpPr>
          <p:grpSp>
            <p:nvGrpSpPr>
              <p:cNvPr id="8" name="Group 7"/>
              <p:cNvGrpSpPr/>
              <p:nvPr/>
            </p:nvGrpSpPr>
            <p:grpSpPr>
              <a:xfrm rot="5400000">
                <a:off x="6529015" y="1512901"/>
                <a:ext cx="1141996" cy="1164830"/>
                <a:chOff x="6310708" y="2215660"/>
                <a:chExt cx="809489" cy="898563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6466603" y="2215660"/>
                  <a:ext cx="519438" cy="89856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14" name="Oval 13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7254326" y="955857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0592" y="2180858"/>
                <a:ext cx="465620" cy="78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741879" y="3987992"/>
              <a:ext cx="559788" cy="91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1579322" y="4004057"/>
              <a:ext cx="805571" cy="46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942058" y="4736697"/>
              <a:ext cx="506715" cy="855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1521" y="5156883"/>
              <a:ext cx="952935" cy="52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282527" y="1353059"/>
            <a:ext cx="3959762" cy="2176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u="sng" dirty="0">
                <a:solidFill>
                  <a:srgbClr val="00B050"/>
                </a:solidFill>
              </a:rPr>
              <a:t>Desafio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0" dirty="0"/>
              <a:t>Seu robô é um jogador de baseball que deve correr pelas 4 bases e  voltar para o ponto de início.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0" dirty="0"/>
              <a:t>Você pode programar seu robô para ir para frente e depois virar a esquerda?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0" dirty="0"/>
              <a:t>Use uma caixa quadrada ou fita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3613" y="3623745"/>
            <a:ext cx="1871891" cy="2534749"/>
            <a:chOff x="5536460" y="3823941"/>
            <a:chExt cx="1871891" cy="2534749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854868" y="4309384"/>
              <a:ext cx="0" cy="1053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536460" y="5419830"/>
              <a:ext cx="95324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Posição</a:t>
              </a:r>
              <a:r>
                <a:rPr lang="en-US" sz="1400" dirty="0"/>
                <a:t> de </a:t>
              </a:r>
              <a:r>
                <a:rPr lang="en-US" sz="1400" dirty="0" err="1"/>
                <a:t>início</a:t>
              </a:r>
              <a:r>
                <a:rPr lang="en-US" sz="1400" dirty="0"/>
                <a:t> e </a:t>
              </a:r>
              <a:r>
                <a:rPr lang="en-US" sz="1400" dirty="0" err="1"/>
                <a:t>término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891067" y="4406104"/>
              <a:ext cx="1964" cy="99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nip Same Side Corner Rectangle 20"/>
            <p:cNvSpPr/>
            <p:nvPr/>
          </p:nvSpPr>
          <p:spPr>
            <a:xfrm>
              <a:off x="6512181" y="5776527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Primeira</a:t>
              </a:r>
              <a:r>
                <a:rPr lang="en-US" sz="800" dirty="0">
                  <a:solidFill>
                    <a:schemeClr val="tx1"/>
                  </a:solidFill>
                </a:rPr>
                <a:t> base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 rot="16200000">
              <a:off x="6683954" y="5079080"/>
              <a:ext cx="375335" cy="1073459"/>
              <a:chOff x="6517601" y="541432"/>
              <a:chExt cx="1228876" cy="3116594"/>
            </a:xfrm>
          </p:grpSpPr>
          <p:grpSp>
            <p:nvGrpSpPr>
              <p:cNvPr id="29" name="Group 28"/>
              <p:cNvGrpSpPr/>
              <p:nvPr/>
            </p:nvGrpSpPr>
            <p:grpSpPr>
              <a:xfrm rot="5400000">
                <a:off x="6529019" y="1512901"/>
                <a:ext cx="1141996" cy="1164832"/>
                <a:chOff x="6310708" y="2215655"/>
                <a:chExt cx="809489" cy="898564"/>
              </a:xfrm>
            </p:grpSpPr>
            <p:sp>
              <p:nvSpPr>
                <p:cNvPr id="32" name="Rounded Rectangle 31"/>
                <p:cNvSpPr/>
                <p:nvPr/>
              </p:nvSpPr>
              <p:spPr>
                <a:xfrm>
                  <a:off x="6466604" y="2215655"/>
                  <a:ext cx="519438" cy="89856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5" name="Oval 3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280858" y="541432"/>
                <a:ext cx="465619" cy="1072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492798" y="2585737"/>
                <a:ext cx="213417" cy="1072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sp>
          <p:nvSpPr>
            <p:cNvPr id="38" name="Snip Same Side Corner Rectangle 37"/>
            <p:cNvSpPr/>
            <p:nvPr/>
          </p:nvSpPr>
          <p:spPr>
            <a:xfrm>
              <a:off x="6519559" y="3823941"/>
              <a:ext cx="673581" cy="582163"/>
            </a:xfrm>
            <a:prstGeom prst="snip2Same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Segunda base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06668-3DA2-4B7F-8E10-DF2FB057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11</a:t>
            </a:fld>
            <a:endParaRPr lang="en-US"/>
          </a:p>
        </p:txBody>
      </p:sp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7A99C39F-2F24-4D30-B0D7-8DEAA749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968356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Solução</a:t>
            </a:r>
            <a:r>
              <a:rPr lang="en-US" dirty="0"/>
              <a:t> dos </a:t>
            </a:r>
            <a:r>
              <a:rPr lang="en-US" dirty="0" err="1"/>
              <a:t>desafios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429" y="1260699"/>
            <a:ext cx="4100245" cy="4373563"/>
          </a:xfrm>
        </p:spPr>
        <p:txBody>
          <a:bodyPr/>
          <a:lstStyle/>
          <a:p>
            <a:pPr marL="0" indent="0" algn="ctr">
              <a:buNone/>
            </a:pPr>
            <a:r>
              <a:rPr lang="pt-BR" b="1" u="sng" dirty="0">
                <a:solidFill>
                  <a:srgbClr val="00B050"/>
                </a:solidFill>
              </a:rPr>
              <a:t>Desafio 2</a:t>
            </a:r>
          </a:p>
          <a:p>
            <a:pPr marL="0" indent="0">
              <a:buNone/>
            </a:pPr>
            <a:r>
              <a:rPr lang="pt-BR" sz="2000" b="0" dirty="0"/>
              <a:t>Você provavelmente usou uma </a:t>
            </a:r>
            <a:r>
              <a:rPr lang="pt-BR" sz="2000" b="1" dirty="0"/>
              <a:t>curva em torno do eixo do robô</a:t>
            </a:r>
            <a:r>
              <a:rPr lang="pt-BR" sz="2000" dirty="0"/>
              <a:t> já que ela é melhor para lugares mais apertados e te aproxima do ponto de partida.</a:t>
            </a:r>
            <a:endParaRPr lang="pt-BR" sz="2000" b="0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2526" y="1260699"/>
            <a:ext cx="3922429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u="sng" dirty="0">
                <a:solidFill>
                  <a:srgbClr val="00B050"/>
                </a:solidFill>
              </a:rPr>
              <a:t>Desafio 1</a:t>
            </a:r>
          </a:p>
          <a:p>
            <a:pPr algn="just"/>
            <a:r>
              <a:rPr lang="pt-BR" b="0" dirty="0"/>
              <a:t>Você provavelmente usou uma combinação de mover com direção e </a:t>
            </a:r>
            <a:r>
              <a:rPr lang="pt-BR" dirty="0"/>
              <a:t>curvas em torno de um ponto </a:t>
            </a:r>
            <a:r>
              <a:rPr lang="pt-BR" b="0" dirty="0"/>
              <a:t>para dar a volta na caixa.</a:t>
            </a: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4285673" y="1321379"/>
            <a:ext cx="9236" cy="4476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8B34-FE88-4F47-A906-8640DA5B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7F96B02-A407-45FC-8145-2FF68C4D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92652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CRéditos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 err="1"/>
              <a:t>Criado</a:t>
            </a:r>
            <a:r>
              <a:rPr lang="en-US" sz="1600" dirty="0"/>
              <a:t> por Sanjay </a:t>
            </a:r>
            <a:r>
              <a:rPr lang="en-US" sz="1600" dirty="0" err="1"/>
              <a:t>Seshan</a:t>
            </a:r>
            <a:r>
              <a:rPr lang="en-US" sz="1600" dirty="0"/>
              <a:t> e Arvind </a:t>
            </a:r>
            <a:r>
              <a:rPr lang="en-US" sz="1600" dirty="0" err="1"/>
              <a:t>Seshan</a:t>
            </a:r>
            <a:r>
              <a:rPr lang="en-US" sz="1600" dirty="0"/>
              <a:t> para SPIKE Prime Lessons</a:t>
            </a:r>
          </a:p>
          <a:p>
            <a:r>
              <a:rPr lang="en-US" sz="1600" dirty="0" err="1"/>
              <a:t>Mais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 err="1"/>
              <a:t>Traduzido</a:t>
            </a:r>
            <a:r>
              <a:rPr lang="en-US" sz="1600" dirty="0"/>
              <a:t> para o </a:t>
            </a:r>
            <a:r>
              <a:rPr lang="en-US" sz="1600" dirty="0" err="1"/>
              <a:t>português</a:t>
            </a:r>
            <a:r>
              <a:rPr lang="en-US" sz="1600" dirty="0"/>
              <a:t> por Lucas Colonna e </a:t>
            </a:r>
            <a:r>
              <a:rPr lang="en-US" sz="1600" dirty="0" err="1"/>
              <a:t>revisado</a:t>
            </a:r>
            <a:r>
              <a:rPr lang="en-US" sz="1600" dirty="0"/>
              <a:t> por Anderson Harayashiki Moreira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pt-BR" dirty="0"/>
              <a:t>Aprender a usar o sensor giroscópio integrado.</a:t>
            </a:r>
          </a:p>
          <a:p>
            <a:r>
              <a:rPr lang="pt-BR" dirty="0"/>
              <a:t>Aprender a usar o bloco “espera até que” com sensores.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DC4E429-4918-4E71-9D24-F5212BA0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E53A-2C16-436C-A865-A8458BC4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Blocos</a:t>
            </a:r>
            <a:r>
              <a:rPr lang="en-US" dirty="0"/>
              <a:t>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nessa</a:t>
            </a:r>
            <a:r>
              <a:rPr lang="en-US" dirty="0"/>
              <a:t> </a:t>
            </a:r>
            <a:r>
              <a:rPr lang="en-US" dirty="0" err="1"/>
              <a:t>lição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2EED-424B-4877-A6F9-DC1FD357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422840"/>
            <a:ext cx="5069522" cy="4510290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Blocos de função (</a:t>
            </a:r>
            <a:r>
              <a:rPr lang="pt-BR" sz="2000" dirty="0" err="1"/>
              <a:t>Float</a:t>
            </a:r>
            <a:r>
              <a:rPr lang="pt-BR" sz="2000" dirty="0"/>
              <a:t>/</a:t>
            </a:r>
            <a:r>
              <a:rPr lang="pt-BR" sz="2000" dirty="0" err="1"/>
              <a:t>String</a:t>
            </a:r>
            <a:r>
              <a:rPr lang="pt-BR" sz="2000" dirty="0"/>
              <a:t>)- números e textos podem ser colocados nos slots ovais. Eles podem ler o valor de sensores ou recuperar um valor salvo em uma variável.</a:t>
            </a:r>
          </a:p>
          <a:p>
            <a:pPr algn="just"/>
            <a:r>
              <a:rPr lang="pt-BR" sz="2000" dirty="0"/>
              <a:t>Blocos de lógica – trazem um valor verdadeiro ou falso e podem ser colocados em encaixes hexagonais.</a:t>
            </a:r>
          </a:p>
          <a:p>
            <a:pPr algn="just"/>
            <a:r>
              <a:rPr lang="pt-BR" sz="2000" dirty="0"/>
              <a:t>Espere até que -  assim como o Espere por Segundos, esse bloco pausa a execução do programa por algum tempo. Nesse caso o programa espera até que a condição lógica se torne verdadeira.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D9CB2-2043-46CC-9247-DE770976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78471-D950-4EEB-AF29-0B9B39FE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72" y="1422840"/>
            <a:ext cx="2895600" cy="29051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56EEEA-3A81-4D3B-B9E6-47685F6DC10F}"/>
              </a:ext>
            </a:extLst>
          </p:cNvPr>
          <p:cNvCxnSpPr>
            <a:cxnSpLocks/>
          </p:cNvCxnSpPr>
          <p:nvPr/>
        </p:nvCxnSpPr>
        <p:spPr>
          <a:xfrm>
            <a:off x="6672409" y="2280491"/>
            <a:ext cx="0" cy="594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DBBF96-8377-4B47-9282-3CE45A00A5EC}"/>
              </a:ext>
            </a:extLst>
          </p:cNvPr>
          <p:cNvCxnSpPr>
            <a:cxnSpLocks/>
          </p:cNvCxnSpPr>
          <p:nvPr/>
        </p:nvCxnSpPr>
        <p:spPr>
          <a:xfrm>
            <a:off x="6788572" y="3272009"/>
            <a:ext cx="0" cy="6812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BEE683C-774B-4913-B613-9A39DEE2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10178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9A33-F3DC-4175-85C8-87A484EF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Orientação</a:t>
            </a:r>
            <a:r>
              <a:rPr lang="en-US" dirty="0"/>
              <a:t> do </a:t>
            </a:r>
            <a:r>
              <a:rPr lang="en-US" dirty="0" err="1"/>
              <a:t>robô</a:t>
            </a:r>
            <a:r>
              <a:rPr lang="en-US" dirty="0"/>
              <a:t>: </a:t>
            </a:r>
            <a:r>
              <a:rPr lang="en-US" dirty="0" err="1"/>
              <a:t>Guinada</a:t>
            </a:r>
            <a:r>
              <a:rPr lang="en-US" dirty="0"/>
              <a:t>,  </a:t>
            </a:r>
            <a:r>
              <a:rPr lang="en-US" dirty="0" err="1"/>
              <a:t>arfagem</a:t>
            </a:r>
            <a:r>
              <a:rPr lang="en-US" dirty="0"/>
              <a:t> e </a:t>
            </a:r>
            <a:r>
              <a:rPr lang="en-US" dirty="0" err="1"/>
              <a:t>rotação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F4CC-1F3A-4E81-8595-11CD6B36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200" y="1109093"/>
            <a:ext cx="2744229" cy="953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500" dirty="0"/>
              <a:t>A guinada corresponde a mover o bloco para a direita e para esquerda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8A33A-BDA9-4FF5-9AC9-ACC941B0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7276E2-677C-4F5A-9830-16CDFD243800}"/>
              </a:ext>
            </a:extLst>
          </p:cNvPr>
          <p:cNvSpPr txBox="1">
            <a:spLocks/>
          </p:cNvSpPr>
          <p:nvPr/>
        </p:nvSpPr>
        <p:spPr>
          <a:xfrm>
            <a:off x="3105406" y="1135016"/>
            <a:ext cx="2106240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Arfagem é o movimento para cima e para baixo do bloco.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B1F65E-83A7-41DF-9F9E-9336CF73312F}"/>
              </a:ext>
            </a:extLst>
          </p:cNvPr>
          <p:cNvSpPr txBox="1">
            <a:spLocks/>
          </p:cNvSpPr>
          <p:nvPr/>
        </p:nvSpPr>
        <p:spPr>
          <a:xfrm>
            <a:off x="838462" y="4267751"/>
            <a:ext cx="2031131" cy="6108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Rotação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a </a:t>
            </a:r>
            <a:r>
              <a:rPr lang="en-US" dirty="0" err="1"/>
              <a:t>virar</a:t>
            </a:r>
            <a:r>
              <a:rPr lang="en-US" dirty="0"/>
              <a:t> o </a:t>
            </a:r>
            <a:r>
              <a:rPr lang="en-US" dirty="0" err="1"/>
              <a:t>bloco</a:t>
            </a:r>
            <a:r>
              <a:rPr lang="en-US" dirty="0"/>
              <a:t> para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lados</a:t>
            </a:r>
            <a:r>
              <a:rPr lang="en-US" dirty="0"/>
              <a:t>.</a:t>
            </a:r>
          </a:p>
        </p:txBody>
      </p:sp>
      <p:pic>
        <p:nvPicPr>
          <p:cNvPr id="9" name="Picture 8" descr="A close up of a speaker&#10;&#10;Description automatically generated">
            <a:extLst>
              <a:ext uri="{FF2B5EF4-FFF2-40B4-BE49-F238E27FC236}">
                <a16:creationId xmlns:a16="http://schemas.microsoft.com/office/drawing/2014/main" id="{6D2910E9-F0DA-45A3-9423-DB7B2C77A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" y="4795439"/>
            <a:ext cx="2188276" cy="1641207"/>
          </a:xfrm>
          <a:prstGeom prst="rect">
            <a:avLst/>
          </a:prstGeom>
        </p:spPr>
      </p:pic>
      <p:pic>
        <p:nvPicPr>
          <p:cNvPr id="19" name="Picture 18" descr="A close up of a device&#10;&#10;Description automatically generated">
            <a:extLst>
              <a:ext uri="{FF2B5EF4-FFF2-40B4-BE49-F238E27FC236}">
                <a16:creationId xmlns:a16="http://schemas.microsoft.com/office/drawing/2014/main" id="{B7033722-93AC-42C8-B87F-F0A53ADDC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5" t="25218" r="6720" b="27591"/>
          <a:stretch/>
        </p:blipFill>
        <p:spPr>
          <a:xfrm>
            <a:off x="2612962" y="2538207"/>
            <a:ext cx="3091128" cy="1216899"/>
          </a:xfrm>
          <a:prstGeom prst="rect">
            <a:avLst/>
          </a:prstGeom>
        </p:spPr>
      </p:pic>
      <p:pic>
        <p:nvPicPr>
          <p:cNvPr id="21" name="Picture 20" descr="A close up of a phone&#10;&#10;Description automatically generated">
            <a:extLst>
              <a:ext uri="{FF2B5EF4-FFF2-40B4-BE49-F238E27FC236}">
                <a16:creationId xmlns:a16="http://schemas.microsoft.com/office/drawing/2014/main" id="{264C1C9D-E7D7-40D6-B4D9-54558454C4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290" t="3271" r="24630"/>
          <a:stretch/>
        </p:blipFill>
        <p:spPr>
          <a:xfrm>
            <a:off x="568828" y="1835979"/>
            <a:ext cx="1594173" cy="2405389"/>
          </a:xfrm>
          <a:prstGeom prst="rect">
            <a:avLst/>
          </a:prstGeom>
        </p:spPr>
      </p:pic>
      <p:sp>
        <p:nvSpPr>
          <p:cNvPr id="34" name="Arc 33">
            <a:extLst>
              <a:ext uri="{FF2B5EF4-FFF2-40B4-BE49-F238E27FC236}">
                <a16:creationId xmlns:a16="http://schemas.microsoft.com/office/drawing/2014/main" id="{CDD86F96-9C54-4F9A-A8CD-BAE37A8D05E5}"/>
              </a:ext>
            </a:extLst>
          </p:cNvPr>
          <p:cNvSpPr/>
          <p:nvPr/>
        </p:nvSpPr>
        <p:spPr>
          <a:xfrm>
            <a:off x="813567" y="2457238"/>
            <a:ext cx="1097280" cy="1097280"/>
          </a:xfrm>
          <a:prstGeom prst="arc">
            <a:avLst>
              <a:gd name="adj1" fmla="val 10186660"/>
              <a:gd name="adj2" fmla="val 667041"/>
            </a:avLst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190FCEC-A8C2-461B-8110-36717220EF01}"/>
              </a:ext>
            </a:extLst>
          </p:cNvPr>
          <p:cNvSpPr/>
          <p:nvPr/>
        </p:nvSpPr>
        <p:spPr>
          <a:xfrm rot="9340911">
            <a:off x="5017860" y="2161389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8FA748-4CF4-4AFB-8A8E-A4BF99B72F5F}"/>
              </a:ext>
            </a:extLst>
          </p:cNvPr>
          <p:cNvSpPr/>
          <p:nvPr/>
        </p:nvSpPr>
        <p:spPr>
          <a:xfrm rot="12742952" flipH="1">
            <a:off x="358066" y="4878102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227B23C3-1E55-4694-B3E4-C6636A954CCF}"/>
              </a:ext>
            </a:extLst>
          </p:cNvPr>
          <p:cNvSpPr/>
          <p:nvPr/>
        </p:nvSpPr>
        <p:spPr>
          <a:xfrm rot="9340911">
            <a:off x="2111381" y="4892970"/>
            <a:ext cx="1097280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88A6B805-22FB-47E6-961B-7B8DA837BB13}"/>
              </a:ext>
            </a:extLst>
          </p:cNvPr>
          <p:cNvSpPr/>
          <p:nvPr/>
        </p:nvSpPr>
        <p:spPr>
          <a:xfrm rot="11635108" flipH="1">
            <a:off x="2229372" y="2169485"/>
            <a:ext cx="1171998" cy="1097280"/>
          </a:xfrm>
          <a:prstGeom prst="arc">
            <a:avLst>
              <a:gd name="adj1" fmla="val 4932776"/>
              <a:gd name="adj2" fmla="val 16089871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185C5C-1811-422F-AA9A-F9BB58D3AEAD}"/>
              </a:ext>
            </a:extLst>
          </p:cNvPr>
          <p:cNvSpPr/>
          <p:nvPr/>
        </p:nvSpPr>
        <p:spPr>
          <a:xfrm>
            <a:off x="6233171" y="1215614"/>
            <a:ext cx="2773669" cy="2539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>
                <a:solidFill>
                  <a:schemeClr val="tx1"/>
                </a:solidFill>
              </a:rPr>
              <a:t>Assim como os eixos coordenados </a:t>
            </a:r>
            <a:r>
              <a:rPr lang="pt-BR" sz="1400" dirty="0" err="1">
                <a:solidFill>
                  <a:schemeClr val="tx1"/>
                </a:solidFill>
              </a:rPr>
              <a:t>x,y,z</a:t>
            </a:r>
            <a:r>
              <a:rPr lang="pt-BR" sz="1400" dirty="0">
                <a:solidFill>
                  <a:schemeClr val="tx1"/>
                </a:solidFill>
              </a:rPr>
              <a:t> são usados para descrever a posição do robô, guinada, arfagem e rotação são termos usados para descrever a orientação do robô.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Guinada corresponde a rotação ao  longo do eixo Z,  arfagem ao longo do eixo Y e rotação ao longo do eixo X. 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O giroscópio integrado pode medir a orientação do robô.</a:t>
            </a:r>
          </a:p>
        </p:txBody>
      </p:sp>
      <p:pic>
        <p:nvPicPr>
          <p:cNvPr id="13" name="Picture 12" descr="A satellite in space&#10;&#10;Description automatically generated">
            <a:extLst>
              <a:ext uri="{FF2B5EF4-FFF2-40B4-BE49-F238E27FC236}">
                <a16:creationId xmlns:a16="http://schemas.microsoft.com/office/drawing/2014/main" id="{E170FD2B-DF2E-427C-87BD-A0AF8EBC7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95" y="3902845"/>
            <a:ext cx="3620198" cy="2215900"/>
          </a:xfrm>
          <a:prstGeom prst="rect">
            <a:avLst/>
          </a:prstGeom>
        </p:spPr>
      </p:pic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56C65480-E0A0-49BB-933B-28283572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43251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4D2C-8290-47C6-8874-2722212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Usando</a:t>
            </a:r>
            <a:r>
              <a:rPr lang="en-US" dirty="0"/>
              <a:t> o </a:t>
            </a:r>
            <a:r>
              <a:rPr lang="en-US" dirty="0" err="1"/>
              <a:t>giroscópi</a:t>
            </a:r>
            <a:r>
              <a:rPr lang="pt-BR" dirty="0"/>
              <a:t>o para virar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E296E-04DF-45D1-A790-7C97ED9F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353346" cy="5082601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O giroscópio pode ser programado para medir a guinada, arfagem e rotação do Hub.</a:t>
            </a:r>
          </a:p>
          <a:p>
            <a:pPr algn="just"/>
            <a:r>
              <a:rPr lang="pt-BR" dirty="0"/>
              <a:t>Esse valores permitem dizer se o robô rotacionou em torno do eixo x, y ou z.</a:t>
            </a:r>
          </a:p>
          <a:p>
            <a:pPr algn="just"/>
            <a:r>
              <a:rPr lang="pt-BR" dirty="0"/>
              <a:t>Nessa lição iremos focar na guinada, que pode ser usada para determinar se o robô virou para a esquerda ou direita.</a:t>
            </a:r>
          </a:p>
          <a:p>
            <a:pPr algn="just"/>
            <a:r>
              <a:rPr lang="pt-BR" dirty="0"/>
              <a:t>Para arfagem e rotação o robô usa a gravidade para determinar o valor 0. No chão plano, a leitura é 0  para arfagem e rotação.</a:t>
            </a:r>
          </a:p>
          <a:p>
            <a:pPr algn="just"/>
            <a:r>
              <a:rPr lang="pt-BR" dirty="0"/>
              <a:t>Para a guinada o robô não tem uma bússola para dizer onde é o norte ou sul. Portanto você deve dizer ao robô o que considerar 0. Isso é feito com o bloco “Definir o ângulo de guinada como 0”.</a:t>
            </a:r>
          </a:p>
          <a:p>
            <a:pPr lvl="1" algn="just"/>
            <a:r>
              <a:rPr lang="pt-BR" dirty="0"/>
              <a:t>Note que o sentido horário corresponde a uma medida positiva de guinada.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6768D-44FF-408C-9CAA-968843E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33883-44CC-4515-9D20-8FB565609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165" y="1057650"/>
            <a:ext cx="2543175" cy="1943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EA1D4-85E8-41FD-88A2-D2D47114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747" y="3646670"/>
            <a:ext cx="1952625" cy="69532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C414D57-9161-4C0D-A1B2-566154C2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34881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9979-E62C-4389-AEFE-7B652484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>
            <a:normAutofit/>
          </a:bodyPr>
          <a:lstStyle/>
          <a:p>
            <a:r>
              <a:rPr lang="en-US" dirty="0" err="1"/>
              <a:t>Desafio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34DB-EDF7-4C4B-9C46-D70EBCE5B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1139825"/>
            <a:ext cx="5131404" cy="50831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Escreva um programa que vire 90 graus para a direita.</a:t>
            </a:r>
          </a:p>
          <a:p>
            <a:pPr algn="just">
              <a:lnSpc>
                <a:spcPct val="150000"/>
              </a:lnSpc>
            </a:pPr>
            <a:r>
              <a:rPr lang="pt-BR" dirty="0"/>
              <a:t>Passos básicos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Faça o seu robô começar a se mover lentamente para a direita, movendo somente uma roda.</a:t>
            </a:r>
          </a:p>
          <a:p>
            <a:pPr lvl="2" algn="just">
              <a:lnSpc>
                <a:spcPct val="150000"/>
              </a:lnSpc>
            </a:pPr>
            <a:r>
              <a:rPr lang="pt-BR" dirty="0"/>
              <a:t>Use uma potência baixa aqui para melhorar a precisão da curva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Defina o ângulo de guinada para 0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Espere até que o valor da guinada atinja o ângulo desejado</a:t>
            </a:r>
          </a:p>
          <a:p>
            <a:pPr lvl="1" algn="just">
              <a:lnSpc>
                <a:spcPct val="150000"/>
              </a:lnSpc>
            </a:pPr>
            <a:r>
              <a:rPr lang="pt-BR" dirty="0"/>
              <a:t>Pare de se mover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F1B91-D0D7-4454-A339-A45AB84C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95" y="3055856"/>
            <a:ext cx="1992514" cy="746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45DB5E-8F04-44B7-9DF3-2741E277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895" y="3967739"/>
            <a:ext cx="3194504" cy="742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BADEB2-DCE5-4203-8ED0-0CCB80BBE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895" y="1942314"/>
            <a:ext cx="2853452" cy="1113542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78DAB1F-2BF6-4CFC-BDED-FA0EC391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D25A399-480C-4D24-8055-72651586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EF8-6917-4792-9527-2EC4D49D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/>
          <a:lstStyle/>
          <a:p>
            <a:r>
              <a:rPr lang="en-US" dirty="0" err="1"/>
              <a:t>Solução</a:t>
            </a:r>
            <a:r>
              <a:rPr lang="en-US" dirty="0"/>
              <a:t> do </a:t>
            </a:r>
            <a:r>
              <a:rPr lang="en-US" dirty="0" err="1"/>
              <a:t>Desafio</a:t>
            </a:r>
            <a:r>
              <a:rPr lang="en-US" dirty="0"/>
              <a:t> 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C388C1-7C90-436E-9D1D-105896E2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464108"/>
            <a:ext cx="4759470" cy="4098772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F9ED497-F8E4-41C8-9933-D89D95B0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BCA22-D9E1-4C87-A347-82F04492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44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449D9-A082-44C3-9B06-7E123D9DE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313" y="2294521"/>
            <a:ext cx="3771900" cy="3228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22F4F-433A-4A37-BED6-C3555BC37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13" y="2323096"/>
            <a:ext cx="3762375" cy="320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6070FB-BEBF-43D6-8D0F-CFB87568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Virando</a:t>
            </a:r>
            <a:r>
              <a:rPr lang="en-US" dirty="0"/>
              <a:t> a </a:t>
            </a:r>
            <a:r>
              <a:rPr lang="en-US" dirty="0" err="1"/>
              <a:t>direita</a:t>
            </a:r>
            <a:r>
              <a:rPr lang="en-US" dirty="0"/>
              <a:t> vs. </a:t>
            </a:r>
            <a:r>
              <a:rPr lang="en-US" dirty="0" err="1"/>
              <a:t>virando</a:t>
            </a:r>
            <a:r>
              <a:rPr lang="en-US" dirty="0"/>
              <a:t> a </a:t>
            </a:r>
            <a:r>
              <a:rPr lang="en-US" dirty="0" err="1"/>
              <a:t>esquerda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5DDD-258F-43A2-8EB6-D066E501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717EA9-E217-4AB7-9358-AD920AA61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1252889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Para mudar a direção de curva, você deve: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Mudar a roda que está se movendo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O ângulo final deve ser -90 ao invés de 90 graus</a:t>
            </a:r>
          </a:p>
          <a:p>
            <a:pPr marL="666900" lvl="1" indent="-342900">
              <a:buFont typeface="+mj-lt"/>
              <a:buAutoNum type="arabicPeriod"/>
            </a:pPr>
            <a:r>
              <a:rPr lang="pt-BR" dirty="0"/>
              <a:t>A comparação deve ser “&lt;“ ao invés de “&gt;” uma vez que o ângulo está diminuindo ao invés de aumentar.</a:t>
            </a:r>
          </a:p>
          <a:p>
            <a:pPr marL="324000" lvl="1" indent="0">
              <a:buNone/>
            </a:pP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1BE9D6-1D67-43EE-9095-0550AF28047A}"/>
              </a:ext>
            </a:extLst>
          </p:cNvPr>
          <p:cNvSpPr/>
          <p:nvPr/>
        </p:nvSpPr>
        <p:spPr>
          <a:xfrm>
            <a:off x="2373692" y="3438324"/>
            <a:ext cx="815913" cy="462708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EF16EF-0772-4A79-BBE0-509C36A43DAC}"/>
              </a:ext>
            </a:extLst>
          </p:cNvPr>
          <p:cNvSpPr/>
          <p:nvPr/>
        </p:nvSpPr>
        <p:spPr>
          <a:xfrm>
            <a:off x="6601558" y="3403207"/>
            <a:ext cx="786868" cy="462708"/>
          </a:xfrm>
          <a:prstGeom prst="rect">
            <a:avLst/>
          </a:prstGeom>
          <a:noFill/>
          <a:ln w="28575">
            <a:solidFill>
              <a:srgbClr val="13B0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D3F8A2-EAF3-4C95-ACB3-586D181CFC3B}"/>
              </a:ext>
            </a:extLst>
          </p:cNvPr>
          <p:cNvSpPr txBox="1"/>
          <p:nvPr/>
        </p:nvSpPr>
        <p:spPr>
          <a:xfrm>
            <a:off x="1979642" y="5606473"/>
            <a:ext cx="120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Curva</a:t>
            </a:r>
            <a:r>
              <a:rPr lang="en-US" dirty="0"/>
              <a:t> a </a:t>
            </a:r>
            <a:r>
              <a:rPr lang="en-US" dirty="0" err="1"/>
              <a:t>direita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3C201D-5833-4334-A22D-6FCAC291A02B}"/>
              </a:ext>
            </a:extLst>
          </p:cNvPr>
          <p:cNvSpPr txBox="1"/>
          <p:nvPr/>
        </p:nvSpPr>
        <p:spPr>
          <a:xfrm>
            <a:off x="6196935" y="5610969"/>
            <a:ext cx="120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Curva</a:t>
            </a:r>
            <a:r>
              <a:rPr lang="en-US" dirty="0"/>
              <a:t> a </a:t>
            </a:r>
            <a:r>
              <a:rPr lang="en-US" dirty="0" err="1"/>
              <a:t>esquerda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9FC711-8248-45E2-8835-FC22D7C01E07}"/>
              </a:ext>
            </a:extLst>
          </p:cNvPr>
          <p:cNvSpPr/>
          <p:nvPr/>
        </p:nvSpPr>
        <p:spPr>
          <a:xfrm>
            <a:off x="3354977" y="4370521"/>
            <a:ext cx="815913" cy="46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9DEE1-CF92-4C2E-A853-0E299A7FD0F3}"/>
              </a:ext>
            </a:extLst>
          </p:cNvPr>
          <p:cNvSpPr/>
          <p:nvPr/>
        </p:nvSpPr>
        <p:spPr>
          <a:xfrm>
            <a:off x="7588785" y="4370521"/>
            <a:ext cx="815913" cy="462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1A4F1CC-2930-41F1-8D99-1EBBD8D0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60678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>
            <a:off x="3584593" y="5364706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99153" y="5350552"/>
            <a:ext cx="2257735" cy="12731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6087" y="2251740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curva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6087" y="1278956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Curva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torno</a:t>
            </a:r>
            <a:r>
              <a:rPr lang="en-US" b="1" dirty="0">
                <a:solidFill>
                  <a:schemeClr val="tx1"/>
                </a:solidFill>
              </a:rPr>
              <a:t> de um </a:t>
            </a:r>
            <a:r>
              <a:rPr lang="en-US" b="1" dirty="0" err="1">
                <a:solidFill>
                  <a:schemeClr val="tx1"/>
                </a:solidFill>
              </a:rPr>
              <a:t>ponto</a:t>
            </a:r>
            <a:r>
              <a:rPr lang="en-US" b="1" dirty="0">
                <a:solidFill>
                  <a:schemeClr val="tx1"/>
                </a:solidFill>
              </a:rPr>
              <a:t> de 180 </a:t>
            </a:r>
            <a:r>
              <a:rPr lang="en-US" b="1" dirty="0" err="1">
                <a:solidFill>
                  <a:schemeClr val="tx1"/>
                </a:solidFill>
              </a:rPr>
              <a:t>graus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6087" y="3868344"/>
            <a:ext cx="549786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Curva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torno</a:t>
            </a:r>
            <a:r>
              <a:rPr lang="en-US" b="1" dirty="0">
                <a:solidFill>
                  <a:schemeClr val="tx1"/>
                </a:solidFill>
              </a:rPr>
              <a:t> do </a:t>
            </a:r>
            <a:r>
              <a:rPr lang="en-US" b="1" dirty="0" err="1">
                <a:solidFill>
                  <a:schemeClr val="tx1"/>
                </a:solidFill>
              </a:rPr>
              <a:t>eixo</a:t>
            </a:r>
            <a:r>
              <a:rPr lang="en-US" b="1" dirty="0">
                <a:solidFill>
                  <a:schemeClr val="tx1"/>
                </a:solidFill>
              </a:rPr>
              <a:t> do </a:t>
            </a:r>
            <a:r>
              <a:rPr lang="en-US" b="1" dirty="0" err="1">
                <a:solidFill>
                  <a:schemeClr val="tx1"/>
                </a:solidFill>
              </a:rPr>
              <a:t>robô</a:t>
            </a:r>
            <a:r>
              <a:rPr lang="en-US" b="1" dirty="0">
                <a:solidFill>
                  <a:schemeClr val="tx1"/>
                </a:solidFill>
              </a:rPr>
              <a:t> de 180 </a:t>
            </a:r>
            <a:r>
              <a:rPr lang="en-US" b="1" dirty="0" err="1">
                <a:solidFill>
                  <a:schemeClr val="tx1"/>
                </a:solidFill>
              </a:rPr>
              <a:t>graus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189" y="1255771"/>
            <a:ext cx="2805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Note a posição final do robô em ambos os casos após a curva de 180 graus.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Na curva em torno do eixo do robô, ele se move muito menos.  Assim este tipo de curva é boa para lugares apertados. Ela também tende a ser um pouco mais rápida, porém, é um pouco menos precisa.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Então quando precisar fazer curvas, você deve decidir qual funcionará melhor para sua aplicação.</a:t>
            </a:r>
          </a:p>
        </p:txBody>
      </p:sp>
      <p:grpSp>
        <p:nvGrpSpPr>
          <p:cNvPr id="10" name="Group 9"/>
          <p:cNvGrpSpPr/>
          <p:nvPr/>
        </p:nvGrpSpPr>
        <p:grpSpPr>
          <a:xfrm rot="10800000">
            <a:off x="4133980" y="4741368"/>
            <a:ext cx="1164830" cy="1200156"/>
            <a:chOff x="6507215" y="1347674"/>
            <a:chExt cx="1164830" cy="1500074"/>
          </a:xfrm>
        </p:grpSpPr>
        <p:grpSp>
          <p:nvGrpSpPr>
            <p:cNvPr id="11" name="Group 10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0800000">
              <a:off x="7092564" y="1347674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0800000">
              <a:off x="7102544" y="2386120"/>
              <a:ext cx="465620" cy="461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57200" y="43735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Início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4082" y="437584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Posição</a:t>
            </a:r>
            <a:r>
              <a:rPr lang="en-US" dirty="0"/>
              <a:t> final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10736" y="5481404"/>
            <a:ext cx="153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Motores</a:t>
            </a:r>
            <a:r>
              <a:rPr lang="en-US" dirty="0"/>
              <a:t> A e </a:t>
            </a:r>
            <a:r>
              <a:rPr lang="en-US" dirty="0" err="1"/>
              <a:t>E</a:t>
            </a:r>
            <a:r>
              <a:rPr lang="en-US" dirty="0"/>
              <a:t> se </a:t>
            </a:r>
            <a:r>
              <a:rPr lang="en-US" dirty="0" err="1"/>
              <a:t>movem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 rot="10800000">
            <a:off x="4051860" y="2570197"/>
            <a:ext cx="1164830" cy="1200215"/>
            <a:chOff x="6507215" y="1338644"/>
            <a:chExt cx="1164830" cy="1529495"/>
          </a:xfrm>
        </p:grpSpPr>
        <p:grpSp>
          <p:nvGrpSpPr>
            <p:cNvPr id="39" name="Group 38"/>
            <p:cNvGrpSpPr/>
            <p:nvPr/>
          </p:nvGrpSpPr>
          <p:grpSpPr>
            <a:xfrm rot="5400000">
              <a:off x="6518632" y="1512901"/>
              <a:ext cx="1141996" cy="1164830"/>
              <a:chOff x="6310708" y="2223670"/>
              <a:chExt cx="809489" cy="898563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6451830" y="2223670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13B09B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ffectLst/>
                </a:endParaRP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 rot="10800000">
              <a:off x="7092564" y="1338644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0800000">
              <a:off x="7102544" y="2397480"/>
              <a:ext cx="465620" cy="47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407413" y="2371034"/>
            <a:ext cx="1339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Motor A se move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2918543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Início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94858" y="1725371"/>
            <a:ext cx="1708440" cy="37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Posição</a:t>
            </a:r>
            <a:r>
              <a:rPr lang="en-US" dirty="0"/>
              <a:t> final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892871" y="1619169"/>
            <a:ext cx="1386064" cy="1228949"/>
            <a:chOff x="892871" y="1599143"/>
            <a:chExt cx="1386064" cy="1566113"/>
          </a:xfrm>
        </p:grpSpPr>
        <p:grpSp>
          <p:nvGrpSpPr>
            <p:cNvPr id="30" name="Group 29"/>
            <p:cNvGrpSpPr/>
            <p:nvPr/>
          </p:nvGrpSpPr>
          <p:grpSpPr>
            <a:xfrm>
              <a:off x="892871" y="1599143"/>
              <a:ext cx="1199001" cy="1566113"/>
              <a:chOff x="6507213" y="1291726"/>
              <a:chExt cx="1199001" cy="1566113"/>
            </a:xfrm>
          </p:grpSpPr>
          <p:grpSp>
            <p:nvGrpSpPr>
              <p:cNvPr id="31" name="Group 30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34" name="Rounded Rectangle 33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37" name="Oval 36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7216809" y="1291726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40594" y="2387180"/>
                <a:ext cx="465620" cy="470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3" name="Curved Connector 52"/>
            <p:cNvCxnSpPr/>
            <p:nvPr/>
          </p:nvCxnSpPr>
          <p:spPr>
            <a:xfrm>
              <a:off x="1930037" y="1876829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48829" y="4706213"/>
            <a:ext cx="1485589" cy="1229740"/>
            <a:chOff x="648829" y="4735413"/>
            <a:chExt cx="1485589" cy="1537051"/>
          </a:xfrm>
        </p:grpSpPr>
        <p:grpSp>
          <p:nvGrpSpPr>
            <p:cNvPr id="18" name="Group 17"/>
            <p:cNvGrpSpPr/>
            <p:nvPr/>
          </p:nvGrpSpPr>
          <p:grpSpPr>
            <a:xfrm>
              <a:off x="809518" y="4735413"/>
              <a:ext cx="1199001" cy="1537051"/>
              <a:chOff x="6507213" y="1311758"/>
              <a:chExt cx="1199001" cy="1537051"/>
            </a:xfrm>
          </p:grpSpPr>
          <p:grpSp>
            <p:nvGrpSpPr>
              <p:cNvPr id="19" name="Group 18"/>
              <p:cNvGrpSpPr/>
              <p:nvPr/>
            </p:nvGrpSpPr>
            <p:grpSpPr>
              <a:xfrm rot="5400000">
                <a:off x="6518630" y="1512901"/>
                <a:ext cx="1141996" cy="1164830"/>
                <a:chOff x="6310708" y="2223671"/>
                <a:chExt cx="809489" cy="898563"/>
              </a:xfrm>
            </p:grpSpPr>
            <p:sp>
              <p:nvSpPr>
                <p:cNvPr id="22" name="Rounded Rectangle 21"/>
                <p:cNvSpPr/>
                <p:nvPr/>
              </p:nvSpPr>
              <p:spPr>
                <a:xfrm>
                  <a:off x="6451830" y="2223671"/>
                  <a:ext cx="519438" cy="898563"/>
                </a:xfrm>
                <a:prstGeom prst="roundRect">
                  <a:avLst/>
                </a:prstGeom>
                <a:solidFill>
                  <a:srgbClr val="FFD5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979076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effectLst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6310708" y="2525434"/>
                  <a:ext cx="141121" cy="295036"/>
                </a:xfrm>
                <a:prstGeom prst="roundRect">
                  <a:avLst/>
                </a:prstGeom>
                <a:solidFill>
                  <a:srgbClr val="13B09B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effectLst/>
                  </a:endParaRPr>
                </a:p>
              </p:txBody>
            </p:sp>
            <p:sp>
              <p:nvSpPr>
                <p:cNvPr id="25" name="Oval 24"/>
                <p:cNvSpPr>
                  <a:spLocks noChangeAspect="1"/>
                </p:cNvSpPr>
                <p:nvPr/>
              </p:nvSpPr>
              <p:spPr>
                <a:xfrm>
                  <a:off x="6621904" y="2247641"/>
                  <a:ext cx="179290" cy="166284"/>
                </a:xfrm>
                <a:prstGeom prst="ellipse">
                  <a:avLst/>
                </a:prstGeom>
                <a:solidFill>
                  <a:srgbClr val="FF0000"/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7216809" y="1311758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240594" y="2387181"/>
                <a:ext cx="465620" cy="461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  <p:cxnSp>
          <p:nvCxnSpPr>
            <p:cNvPr id="58" name="Curved Connector 57"/>
            <p:cNvCxnSpPr/>
            <p:nvPr/>
          </p:nvCxnSpPr>
          <p:spPr>
            <a:xfrm>
              <a:off x="1785520" y="4980768"/>
              <a:ext cx="348898" cy="393929"/>
            </a:xfrm>
            <a:prstGeom prst="curvedConnector2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V="1">
              <a:off x="643486" y="5573839"/>
              <a:ext cx="438638" cy="427951"/>
            </a:xfrm>
            <a:prstGeom prst="curvedConnector3">
              <a:avLst>
                <a:gd name="adj1" fmla="val 2789"/>
              </a:avLst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/>
          <p:cNvCxnSpPr/>
          <p:nvPr/>
        </p:nvCxnSpPr>
        <p:spPr>
          <a:xfrm>
            <a:off x="3393155" y="2219824"/>
            <a:ext cx="2380801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0D3A0-BB1C-4BE8-BDFE-B24894F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55" name="Footer Placeholder 3">
            <a:extLst>
              <a:ext uri="{FF2B5EF4-FFF2-40B4-BE49-F238E27FC236}">
                <a16:creationId xmlns:a16="http://schemas.microsoft.com/office/drawing/2014/main" id="{857EE342-3BDB-4529-8B3A-13941EC7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7756747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1206</Words>
  <Application>Microsoft Office PowerPoint</Application>
  <PresentationFormat>Apresentação na tela (4:3)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Helvetica Neue</vt:lpstr>
      <vt:lpstr>Arial</vt:lpstr>
      <vt:lpstr>Calibri</vt:lpstr>
      <vt:lpstr>Gill Sans MT</vt:lpstr>
      <vt:lpstr>Wingdings 2</vt:lpstr>
      <vt:lpstr>Dividend</vt:lpstr>
      <vt:lpstr>CURvas com gisroscópio</vt:lpstr>
      <vt:lpstr>Objetivos</vt:lpstr>
      <vt:lpstr>Blocos que você irá precisar nessa lição.</vt:lpstr>
      <vt:lpstr>Orientação do robô: Guinada,  arfagem e rotação</vt:lpstr>
      <vt:lpstr>Usando o giroscópio para virar</vt:lpstr>
      <vt:lpstr>Desafio 1</vt:lpstr>
      <vt:lpstr>Solução do Desafio 1</vt:lpstr>
      <vt:lpstr>Virando a direita vs. virando a esquerda</vt:lpstr>
      <vt:lpstr>Você pode fazer dois tipos de curva</vt:lpstr>
      <vt:lpstr>Como fazer curvas EM TORNO DE UM PONTO E EM TORNO DO EIXO DO ROBÔ</vt:lpstr>
      <vt:lpstr>Desafios de curva</vt:lpstr>
      <vt:lpstr>Solução dos desafios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Anderson Harayashiki Moreira</cp:lastModifiedBy>
  <cp:revision>148</cp:revision>
  <dcterms:created xsi:type="dcterms:W3CDTF">2016-07-04T02:35:12Z</dcterms:created>
  <dcterms:modified xsi:type="dcterms:W3CDTF">2020-07-12T03:20:49Z</dcterms:modified>
</cp:coreProperties>
</file>