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6" r:id="rId4"/>
    <p:sldId id="280" r:id="rId5"/>
    <p:sldId id="279" r:id="rId6"/>
    <p:sldId id="281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69C93-14FB-4DB7-BBBC-983E98F9D788}" v="5" dt="2020-07-13T04:51:20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87" d="100"/>
          <a:sy n="87" d="100"/>
        </p:scale>
        <p:origin x="955" y="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Harayashiki Moreira" userId="07ffc975ff648281" providerId="LiveId" clId="{0F169C93-14FB-4DB7-BBBC-983E98F9D788}"/>
    <pc:docChg chg="custSel modSld">
      <pc:chgData name="Anderson Harayashiki Moreira" userId="07ffc975ff648281" providerId="LiveId" clId="{0F169C93-14FB-4DB7-BBBC-983E98F9D788}" dt="2020-07-13T04:51:20.082" v="63"/>
      <pc:docMkLst>
        <pc:docMk/>
      </pc:docMkLst>
      <pc:sldChg chg="addSp delSp">
        <pc:chgData name="Anderson Harayashiki Moreira" userId="07ffc975ff648281" providerId="LiveId" clId="{0F169C93-14FB-4DB7-BBBC-983E98F9D788}" dt="2020-07-13T04:51:20.082" v="63"/>
        <pc:sldMkLst>
          <pc:docMk/>
          <pc:sldMk cId="675085363" sldId="257"/>
        </pc:sldMkLst>
        <pc:spChg chg="del">
          <ac:chgData name="Anderson Harayashiki Moreira" userId="07ffc975ff648281" providerId="LiveId" clId="{0F169C93-14FB-4DB7-BBBC-983E98F9D788}" dt="2020-07-13T04:51:19.432" v="62" actId="478"/>
          <ac:spMkLst>
            <pc:docMk/>
            <pc:sldMk cId="675085363" sldId="257"/>
            <ac:spMk id="4" creationId="{00000000-0000-0000-0000-000000000000}"/>
          </ac:spMkLst>
        </pc:spChg>
        <pc:spChg chg="add">
          <ac:chgData name="Anderson Harayashiki Moreira" userId="07ffc975ff648281" providerId="LiveId" clId="{0F169C93-14FB-4DB7-BBBC-983E98F9D788}" dt="2020-07-13T04:51:20.082" v="63"/>
          <ac:spMkLst>
            <pc:docMk/>
            <pc:sldMk cId="675085363" sldId="257"/>
            <ac:spMk id="8" creationId="{B860E36B-2F4E-4E48-87AC-A16C1CB347F5}"/>
          </ac:spMkLst>
        </pc:spChg>
      </pc:sldChg>
      <pc:sldChg chg="addSp delSp modSp">
        <pc:chgData name="Anderson Harayashiki Moreira" userId="07ffc975ff648281" providerId="LiveId" clId="{0F169C93-14FB-4DB7-BBBC-983E98F9D788}" dt="2020-07-13T04:51:15.756" v="61"/>
        <pc:sldMkLst>
          <pc:docMk/>
          <pc:sldMk cId="2663883085" sldId="276"/>
        </pc:sldMkLst>
        <pc:spChg chg="mod">
          <ac:chgData name="Anderson Harayashiki Moreira" userId="07ffc975ff648281" providerId="LiveId" clId="{0F169C93-14FB-4DB7-BBBC-983E98F9D788}" dt="2020-07-13T04:49:08.881" v="1" actId="123"/>
          <ac:spMkLst>
            <pc:docMk/>
            <pc:sldMk cId="2663883085" sldId="276"/>
            <ac:spMk id="3" creationId="{1545B322-4A52-46AA-8325-CC94EF0D1E6E}"/>
          </ac:spMkLst>
        </pc:spChg>
        <pc:spChg chg="del">
          <ac:chgData name="Anderson Harayashiki Moreira" userId="07ffc975ff648281" providerId="LiveId" clId="{0F169C93-14FB-4DB7-BBBC-983E98F9D788}" dt="2020-07-13T04:51:15.272" v="60" actId="478"/>
          <ac:spMkLst>
            <pc:docMk/>
            <pc:sldMk cId="2663883085" sldId="276"/>
            <ac:spMk id="4" creationId="{1143C30F-5C3B-4D40-B83F-EDE97F88B011}"/>
          </ac:spMkLst>
        </pc:spChg>
        <pc:spChg chg="add">
          <ac:chgData name="Anderson Harayashiki Moreira" userId="07ffc975ff648281" providerId="LiveId" clId="{0F169C93-14FB-4DB7-BBBC-983E98F9D788}" dt="2020-07-13T04:51:15.756" v="61"/>
          <ac:spMkLst>
            <pc:docMk/>
            <pc:sldMk cId="2663883085" sldId="276"/>
            <ac:spMk id="7" creationId="{6C760FD6-65C1-4CD3-8932-60578DF4FAE7}"/>
          </ac:spMkLst>
        </pc:spChg>
      </pc:sldChg>
      <pc:sldChg chg="addSp delSp">
        <pc:chgData name="Anderson Harayashiki Moreira" userId="07ffc975ff648281" providerId="LiveId" clId="{0F169C93-14FB-4DB7-BBBC-983E98F9D788}" dt="2020-07-13T04:51:10.901" v="57"/>
        <pc:sldMkLst>
          <pc:docMk/>
          <pc:sldMk cId="10687373" sldId="279"/>
        </pc:sldMkLst>
        <pc:spChg chg="del">
          <ac:chgData name="Anderson Harayashiki Moreira" userId="07ffc975ff648281" providerId="LiveId" clId="{0F169C93-14FB-4DB7-BBBC-983E98F9D788}" dt="2020-07-13T04:51:10.422" v="56" actId="478"/>
          <ac:spMkLst>
            <pc:docMk/>
            <pc:sldMk cId="10687373" sldId="279"/>
            <ac:spMk id="4" creationId="{7693F7AD-2CE3-4EFD-BC79-FE15A5A219E9}"/>
          </ac:spMkLst>
        </pc:spChg>
        <pc:spChg chg="add">
          <ac:chgData name="Anderson Harayashiki Moreira" userId="07ffc975ff648281" providerId="LiveId" clId="{0F169C93-14FB-4DB7-BBBC-983E98F9D788}" dt="2020-07-13T04:51:10.901" v="57"/>
          <ac:spMkLst>
            <pc:docMk/>
            <pc:sldMk cId="10687373" sldId="279"/>
            <ac:spMk id="9" creationId="{A1DA7A42-9F70-4943-AF87-D8E330756506}"/>
          </ac:spMkLst>
        </pc:spChg>
      </pc:sldChg>
      <pc:sldChg chg="addSp delSp modSp">
        <pc:chgData name="Anderson Harayashiki Moreira" userId="07ffc975ff648281" providerId="LiveId" clId="{0F169C93-14FB-4DB7-BBBC-983E98F9D788}" dt="2020-07-13T04:51:13.262" v="59"/>
        <pc:sldMkLst>
          <pc:docMk/>
          <pc:sldMk cId="3668067978" sldId="280"/>
        </pc:sldMkLst>
        <pc:spChg chg="mod">
          <ac:chgData name="Anderson Harayashiki Moreira" userId="07ffc975ff648281" providerId="LiveId" clId="{0F169C93-14FB-4DB7-BBBC-983E98F9D788}" dt="2020-07-13T04:50:12.331" v="4" actId="20577"/>
          <ac:spMkLst>
            <pc:docMk/>
            <pc:sldMk cId="3668067978" sldId="280"/>
            <ac:spMk id="3" creationId="{576F7CD3-BACF-4041-8035-C348127F59BA}"/>
          </ac:spMkLst>
        </pc:spChg>
        <pc:spChg chg="del">
          <ac:chgData name="Anderson Harayashiki Moreira" userId="07ffc975ff648281" providerId="LiveId" clId="{0F169C93-14FB-4DB7-BBBC-983E98F9D788}" dt="2020-07-13T04:51:12.760" v="58" actId="478"/>
          <ac:spMkLst>
            <pc:docMk/>
            <pc:sldMk cId="3668067978" sldId="280"/>
            <ac:spMk id="4" creationId="{9BA5034C-2474-45E9-A9ED-1874AF315983}"/>
          </ac:spMkLst>
        </pc:spChg>
        <pc:spChg chg="add">
          <ac:chgData name="Anderson Harayashiki Moreira" userId="07ffc975ff648281" providerId="LiveId" clId="{0F169C93-14FB-4DB7-BBBC-983E98F9D788}" dt="2020-07-13T04:51:13.262" v="59"/>
          <ac:spMkLst>
            <pc:docMk/>
            <pc:sldMk cId="3668067978" sldId="280"/>
            <ac:spMk id="7" creationId="{C2DD6A28-BE4F-4ED9-91F4-EF845F4317B0}"/>
          </ac:spMkLst>
        </pc:spChg>
      </pc:sldChg>
      <pc:sldChg chg="addSp delSp modSp">
        <pc:chgData name="Anderson Harayashiki Moreira" userId="07ffc975ff648281" providerId="LiveId" clId="{0F169C93-14FB-4DB7-BBBC-983E98F9D788}" dt="2020-07-13T04:51:08.574" v="55"/>
        <pc:sldMkLst>
          <pc:docMk/>
          <pc:sldMk cId="4094631403" sldId="281"/>
        </pc:sldMkLst>
        <pc:spChg chg="mod">
          <ac:chgData name="Anderson Harayashiki Moreira" userId="07ffc975ff648281" providerId="LiveId" clId="{0F169C93-14FB-4DB7-BBBC-983E98F9D788}" dt="2020-07-13T04:50:38.230" v="5" actId="123"/>
          <ac:spMkLst>
            <pc:docMk/>
            <pc:sldMk cId="4094631403" sldId="281"/>
            <ac:spMk id="3" creationId="{DC57D62A-127E-4FD8-93A4-69DBD33C9C4A}"/>
          </ac:spMkLst>
        </pc:spChg>
        <pc:spChg chg="del">
          <ac:chgData name="Anderson Harayashiki Moreira" userId="07ffc975ff648281" providerId="LiveId" clId="{0F169C93-14FB-4DB7-BBBC-983E98F9D788}" dt="2020-07-13T04:51:07.957" v="54" actId="478"/>
          <ac:spMkLst>
            <pc:docMk/>
            <pc:sldMk cId="4094631403" sldId="281"/>
            <ac:spMk id="4" creationId="{7E9D60D8-A30C-4912-8AB2-733B7B5864BF}"/>
          </ac:spMkLst>
        </pc:spChg>
        <pc:spChg chg="add">
          <ac:chgData name="Anderson Harayashiki Moreira" userId="07ffc975ff648281" providerId="LiveId" clId="{0F169C93-14FB-4DB7-BBBC-983E98F9D788}" dt="2020-07-13T04:51:08.574" v="55"/>
          <ac:spMkLst>
            <pc:docMk/>
            <pc:sldMk cId="4094631403" sldId="281"/>
            <ac:spMk id="7" creationId="{C3EFE834-F038-4B8E-A7B5-D0E860A29252}"/>
          </ac:spMkLst>
        </pc:spChg>
      </pc:sldChg>
      <pc:sldChg chg="modSp">
        <pc:chgData name="Anderson Harayashiki Moreira" userId="07ffc975ff648281" providerId="LiveId" clId="{0F169C93-14FB-4DB7-BBBC-983E98F9D788}" dt="2020-07-13T04:51:02.952" v="53" actId="20577"/>
        <pc:sldMkLst>
          <pc:docMk/>
          <pc:sldMk cId="3392129947" sldId="288"/>
        </pc:sldMkLst>
        <pc:spChg chg="mod">
          <ac:chgData name="Anderson Harayashiki Moreira" userId="07ffc975ff648281" providerId="LiveId" clId="{0F169C93-14FB-4DB7-BBBC-983E98F9D788}" dt="2020-07-13T04:50:52.432" v="49" actId="20577"/>
          <ac:spMkLst>
            <pc:docMk/>
            <pc:sldMk cId="3392129947" sldId="288"/>
            <ac:spMk id="3" creationId="{00000000-0000-0000-0000-000000000000}"/>
          </ac:spMkLst>
        </pc:spChg>
        <pc:spChg chg="mod">
          <ac:chgData name="Anderson Harayashiki Moreira" userId="07ffc975ff648281" providerId="LiveId" clId="{0F169C93-14FB-4DB7-BBBC-983E98F9D788}" dt="2020-07-13T04:51:02.952" v="53" actId="20577"/>
          <ac:spMkLst>
            <pc:docMk/>
            <pc:sldMk cId="3392129947" sldId="28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D11A6C9-44EF-45B9-B0DD-0C82AAD7CF86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98032520-9308-46CA-88EA-302621EDA5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A804C157-F9A9-45CD-B278-7AC5ABDFF6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D710F723-4725-419B-9685-404BC0865D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6B1187C-5649-4448-81FC-9F2962C28A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Bloco se então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pt-BR" dirty="0"/>
              <a:t>Aprender como fazer o seu robô decidir o que fazer entre duas escolhas possíveis.</a:t>
            </a:r>
          </a:p>
          <a:p>
            <a:r>
              <a:rPr lang="pt-BR" dirty="0"/>
              <a:t>Aprender a usar o bloco se-então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CDC314-FC84-43C3-969B-93FDE9183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284" y="4796069"/>
            <a:ext cx="1476375" cy="1047750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860E36B-2F4E-4E48-87AC-A16C1CB3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Código </a:t>
            </a:r>
            <a:r>
              <a:rPr lang="en-US"/>
              <a:t>COndicional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2728109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Faça uma pergunta ao robô e faça algo diferente baseado na resposta</a:t>
            </a:r>
          </a:p>
          <a:p>
            <a:pPr algn="just"/>
            <a:r>
              <a:rPr lang="pt-BR" dirty="0"/>
              <a:t>Exemplo</a:t>
            </a:r>
          </a:p>
          <a:p>
            <a:pPr lvl="1" algn="just"/>
            <a:r>
              <a:rPr lang="pt-BR" dirty="0"/>
              <a:t>O robô vê uma linha? Ou não?</a:t>
            </a:r>
          </a:p>
          <a:p>
            <a:pPr lvl="1" algn="just"/>
            <a:r>
              <a:rPr lang="pt-BR" dirty="0"/>
              <a:t>O robô está perto de uma parede? Ou não?</a:t>
            </a:r>
          </a:p>
          <a:p>
            <a:pPr algn="just"/>
            <a:r>
              <a:rPr lang="pt-BR" dirty="0"/>
              <a:t>São perguntas do tipo Sim ou Não.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645777-E747-4915-8A4B-58F48B33F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324" y="3708492"/>
            <a:ext cx="3657600" cy="1914525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C760FD6-65C1-4CD3-8932-60578DF4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26638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B313-00BE-4EF0-B284-89704604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Desafio: Feliz ou triste?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7CD3-BACF-4041-8035-C348127F5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082083" cy="508260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Escreva um programa que muda o display caso o sensor de força esteja pressionado ou não.</a:t>
            </a:r>
          </a:p>
          <a:p>
            <a:pPr algn="just"/>
            <a:r>
              <a:rPr lang="pt-BR" dirty="0"/>
              <a:t>Se estiver pressionado o seu SPIKE Prime está feliz. Mostre uma cara feliz na matriz LED.</a:t>
            </a:r>
          </a:p>
          <a:p>
            <a:pPr algn="just"/>
            <a:r>
              <a:rPr lang="pt-BR" dirty="0"/>
              <a:t>Se não estiver pressionado, o seu SPIKE Prime está triste. Mostre uma cara triste.</a:t>
            </a:r>
          </a:p>
          <a:p>
            <a:pPr algn="just"/>
            <a:r>
              <a:rPr lang="pt-BR" dirty="0"/>
              <a:t>Você irá usar o Bloco de Luz, Bloco Repete e o bloco Se-Então.</a:t>
            </a:r>
          </a:p>
          <a:p>
            <a:pPr algn="just"/>
            <a:r>
              <a:rPr lang="pt-BR" dirty="0"/>
              <a:t>Você deverá customizar o bloco de Luz para criar uma carinha triste.</a:t>
            </a:r>
          </a:p>
          <a:p>
            <a:pPr algn="just"/>
            <a:r>
              <a:rPr lang="pt-BR" dirty="0"/>
              <a:t>Extensão: Combine o que você sabe e veja se consegue adicionar um som de risada quando pressionado e de choro quando solto. Talvez você precise criar sons personalizados.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8C948-94D6-4639-8565-B615F168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8E3F1-6A4D-4CAC-8510-5C0CF2E45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580087" y="2451640"/>
            <a:ext cx="2041519" cy="1978783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2DD6A28-BE4F-4ED9-91F4-EF845F43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366806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0E35A0-52A7-4DC7-9038-E4DF55FB6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955" y="1285776"/>
            <a:ext cx="4610100" cy="3867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4D4B14-C813-431E-9543-47897F39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Solução do desafio.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0B6A-3CBB-41D1-AC98-F9AA0B60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685" y="3071535"/>
            <a:ext cx="4022276" cy="6021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1600" dirty="0"/>
              <a:t>Quando o Sensor de Força estiver pressionado com força a matriz de LED mostra um sorriso.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CF93E-CB54-4D4C-9082-5178017C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664152-027D-4339-8847-0BD2FA260594}"/>
              </a:ext>
            </a:extLst>
          </p:cNvPr>
          <p:cNvSpPr txBox="1">
            <a:spLocks/>
          </p:cNvSpPr>
          <p:nvPr/>
        </p:nvSpPr>
        <p:spPr>
          <a:xfrm>
            <a:off x="4160917" y="3945831"/>
            <a:ext cx="4022276" cy="6021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/>
              <a:t>Quando o Sensor de Força for solto, a matriz de LED mostra uma carinha triste.</a:t>
            </a:r>
          </a:p>
          <a:p>
            <a:pPr marL="0" indent="0">
              <a:buFont typeface="Wingdings 2" charset="2"/>
              <a:buNone/>
            </a:pPr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F9ECC8-39C2-4B6C-AC00-7A44C9B0208F}"/>
              </a:ext>
            </a:extLst>
          </p:cNvPr>
          <p:cNvSpPr txBox="1">
            <a:spLocks/>
          </p:cNvSpPr>
          <p:nvPr/>
        </p:nvSpPr>
        <p:spPr>
          <a:xfrm>
            <a:off x="4110685" y="2104249"/>
            <a:ext cx="4022276" cy="602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1600" dirty="0"/>
              <a:t>Repita o código para sempre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1DA7A42-9F70-4943-AF87-D8E33075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1068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7F55-DC3B-4F52-9A39-E51E6D2C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Indo um passo além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7D62A-127E-4FD8-93A4-69DBD33C9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302436" cy="5082601"/>
          </a:xfrm>
        </p:spPr>
        <p:txBody>
          <a:bodyPr/>
          <a:lstStyle/>
          <a:p>
            <a:pPr algn="just"/>
            <a:r>
              <a:rPr lang="pt-BR" dirty="0"/>
              <a:t>Blocos Se-Então são ferramentas poderosas conforme você cria programas mais complexos.</a:t>
            </a:r>
          </a:p>
          <a:p>
            <a:pPr algn="just"/>
            <a:r>
              <a:rPr lang="pt-BR" dirty="0"/>
              <a:t>Pense sobre situações em que você pode precisar usar mais de um bloco destes dentro do outro.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DCDD8-7C8C-4524-B2F5-3B32A8C9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 dirty="0"/>
          </a:p>
        </p:txBody>
      </p:sp>
      <p:pic>
        <p:nvPicPr>
          <p:cNvPr id="1028" name="Picture 4" descr="Image result for if then">
            <a:extLst>
              <a:ext uri="{FF2B5EF4-FFF2-40B4-BE49-F238E27FC236}">
                <a16:creationId xmlns:a16="http://schemas.microsoft.com/office/drawing/2014/main" id="{031D98B3-F5F2-4A39-A302-101F09BE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234" y="1828800"/>
            <a:ext cx="2838501" cy="357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3EFE834-F038-4B8E-A7B5-D0E860A2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409463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CRéditos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lnSpcReduction="10000"/>
          </a:bodyPr>
          <a:lstStyle/>
          <a:p>
            <a:r>
              <a:rPr lang="pt-BR" sz="1600" dirty="0"/>
              <a:t>Essa lição foi criada por Sanjay </a:t>
            </a:r>
            <a:r>
              <a:rPr lang="pt-BR" sz="1600" dirty="0" err="1"/>
              <a:t>Seshan</a:t>
            </a:r>
            <a:r>
              <a:rPr lang="pt-BR" sz="1600" dirty="0"/>
              <a:t> e </a:t>
            </a:r>
            <a:r>
              <a:rPr lang="pt-BR" sz="1600" dirty="0" err="1"/>
              <a:t>Arvind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para SPIKE Prime </a:t>
            </a:r>
            <a:r>
              <a:rPr lang="pt-BR" sz="1600" dirty="0" err="1"/>
              <a:t>Lessons</a:t>
            </a:r>
            <a:endParaRPr lang="pt-BR" sz="1600" dirty="0"/>
          </a:p>
          <a:p>
            <a:r>
              <a:rPr lang="pt-BR" sz="1600" dirty="0"/>
              <a:t>Mais lições em </a:t>
            </a:r>
            <a:r>
              <a:rPr lang="pt-BR" sz="1600" dirty="0">
                <a:hlinkClick r:id="rId2"/>
              </a:rPr>
              <a:t>www.primelessons.org</a:t>
            </a:r>
            <a:endParaRPr lang="pt-BR" sz="1600" dirty="0"/>
          </a:p>
          <a:p>
            <a:r>
              <a:rPr lang="pt-BR" sz="1600" dirty="0"/>
              <a:t>Traduzido para o português por Lucas </a:t>
            </a:r>
            <a:r>
              <a:rPr lang="pt-BR" sz="1600" dirty="0" err="1"/>
              <a:t>Colonna</a:t>
            </a:r>
            <a:r>
              <a:rPr lang="pt-BR" sz="1600" dirty="0"/>
              <a:t> e revisado por Anderson Harayashiki Moreira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</TotalTime>
  <Words>462</Words>
  <Application>Microsoft Office PowerPoint</Application>
  <PresentationFormat>Apresentação na tela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Helvetica Neue</vt:lpstr>
      <vt:lpstr>Arial</vt:lpstr>
      <vt:lpstr>Calibri</vt:lpstr>
      <vt:lpstr>Gill Sans MT</vt:lpstr>
      <vt:lpstr>Wingdings 2</vt:lpstr>
      <vt:lpstr>Dividend</vt:lpstr>
      <vt:lpstr>Bloco se então</vt:lpstr>
      <vt:lpstr>Objetivos</vt:lpstr>
      <vt:lpstr>Código COndicional</vt:lpstr>
      <vt:lpstr>Desafio: Feliz ou triste?</vt:lpstr>
      <vt:lpstr>Solução do desafio.</vt:lpstr>
      <vt:lpstr>Indo um passo além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Anderson Harayashiki Moreira</cp:lastModifiedBy>
  <cp:revision>141</cp:revision>
  <dcterms:created xsi:type="dcterms:W3CDTF">2016-07-04T02:35:12Z</dcterms:created>
  <dcterms:modified xsi:type="dcterms:W3CDTF">2020-07-13T04:51:27Z</dcterms:modified>
</cp:coreProperties>
</file>