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8"/>
  </p:notesMasterIdLst>
  <p:handoutMasterIdLst>
    <p:handoutMasterId r:id="rId9"/>
  </p:handoutMasterIdLst>
  <p:sldIdLst>
    <p:sldId id="275" r:id="rId2"/>
    <p:sldId id="257" r:id="rId3"/>
    <p:sldId id="279" r:id="rId4"/>
    <p:sldId id="280" r:id="rId5"/>
    <p:sldId id="281" r:id="rId6"/>
    <p:sldId id="28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CD98FF-05E0-4020-B8DE-8DEBDA171BAD}" v="4" dt="2020-07-13T04:46:28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87" d="100"/>
          <a:sy n="87" d="100"/>
        </p:scale>
        <p:origin x="955" y="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on Harayashiki Moreira" userId="07ffc975ff648281" providerId="LiveId" clId="{B2CD98FF-05E0-4020-B8DE-8DEBDA171BAD}"/>
    <pc:docChg chg="custSel modSld">
      <pc:chgData name="Anderson Harayashiki Moreira" userId="07ffc975ff648281" providerId="LiveId" clId="{B2CD98FF-05E0-4020-B8DE-8DEBDA171BAD}" dt="2020-07-13T04:46:28.561" v="82"/>
      <pc:docMkLst>
        <pc:docMk/>
      </pc:docMkLst>
      <pc:sldChg chg="addSp delSp">
        <pc:chgData name="Anderson Harayashiki Moreira" userId="07ffc975ff648281" providerId="LiveId" clId="{B2CD98FF-05E0-4020-B8DE-8DEBDA171BAD}" dt="2020-07-13T04:46:28.561" v="82"/>
        <pc:sldMkLst>
          <pc:docMk/>
          <pc:sldMk cId="675085363" sldId="257"/>
        </pc:sldMkLst>
        <pc:spChg chg="del">
          <ac:chgData name="Anderson Harayashiki Moreira" userId="07ffc975ff648281" providerId="LiveId" clId="{B2CD98FF-05E0-4020-B8DE-8DEBDA171BAD}" dt="2020-07-13T04:46:28.099" v="81" actId="478"/>
          <ac:spMkLst>
            <pc:docMk/>
            <pc:sldMk cId="675085363" sldId="257"/>
            <ac:spMk id="4" creationId="{00000000-0000-0000-0000-000000000000}"/>
          </ac:spMkLst>
        </pc:spChg>
        <pc:spChg chg="add">
          <ac:chgData name="Anderson Harayashiki Moreira" userId="07ffc975ff648281" providerId="LiveId" clId="{B2CD98FF-05E0-4020-B8DE-8DEBDA171BAD}" dt="2020-07-13T04:46:28.561" v="82"/>
          <ac:spMkLst>
            <pc:docMk/>
            <pc:sldMk cId="675085363" sldId="257"/>
            <ac:spMk id="6" creationId="{43C5A045-4FA9-4A19-ABC8-BB4EE7B90DEE}"/>
          </ac:spMkLst>
        </pc:spChg>
      </pc:sldChg>
      <pc:sldChg chg="addSp delSp modSp">
        <pc:chgData name="Anderson Harayashiki Moreira" userId="07ffc975ff648281" providerId="LiveId" clId="{B2CD98FF-05E0-4020-B8DE-8DEBDA171BAD}" dt="2020-07-13T04:46:25.964" v="80"/>
        <pc:sldMkLst>
          <pc:docMk/>
          <pc:sldMk cId="4275874096" sldId="279"/>
        </pc:sldMkLst>
        <pc:spChg chg="mod">
          <ac:chgData name="Anderson Harayashiki Moreira" userId="07ffc975ff648281" providerId="LiveId" clId="{B2CD98FF-05E0-4020-B8DE-8DEBDA171BAD}" dt="2020-07-13T04:43:25.664" v="0" actId="123"/>
          <ac:spMkLst>
            <pc:docMk/>
            <pc:sldMk cId="4275874096" sldId="279"/>
            <ac:spMk id="3" creationId="{A000E76D-FA7D-4D1C-A737-F1BF853AFCA2}"/>
          </ac:spMkLst>
        </pc:spChg>
        <pc:spChg chg="del">
          <ac:chgData name="Anderson Harayashiki Moreira" userId="07ffc975ff648281" providerId="LiveId" clId="{B2CD98FF-05E0-4020-B8DE-8DEBDA171BAD}" dt="2020-07-13T04:46:25.497" v="79" actId="478"/>
          <ac:spMkLst>
            <pc:docMk/>
            <pc:sldMk cId="4275874096" sldId="279"/>
            <ac:spMk id="4" creationId="{BF114D5C-5685-474C-87B7-5248A0FCF320}"/>
          </ac:spMkLst>
        </pc:spChg>
        <pc:spChg chg="add">
          <ac:chgData name="Anderson Harayashiki Moreira" userId="07ffc975ff648281" providerId="LiveId" clId="{B2CD98FF-05E0-4020-B8DE-8DEBDA171BAD}" dt="2020-07-13T04:46:25.964" v="80"/>
          <ac:spMkLst>
            <pc:docMk/>
            <pc:sldMk cId="4275874096" sldId="279"/>
            <ac:spMk id="14" creationId="{D83CBEDD-A344-4CBB-8DFC-DCE0B246F16E}"/>
          </ac:spMkLst>
        </pc:spChg>
      </pc:sldChg>
      <pc:sldChg chg="addSp delSp modSp">
        <pc:chgData name="Anderson Harayashiki Moreira" userId="07ffc975ff648281" providerId="LiveId" clId="{B2CD98FF-05E0-4020-B8DE-8DEBDA171BAD}" dt="2020-07-13T04:46:23.044" v="78"/>
        <pc:sldMkLst>
          <pc:docMk/>
          <pc:sldMk cId="688745075" sldId="280"/>
        </pc:sldMkLst>
        <pc:spChg chg="mod">
          <ac:chgData name="Anderson Harayashiki Moreira" userId="07ffc975ff648281" providerId="LiveId" clId="{B2CD98FF-05E0-4020-B8DE-8DEBDA171BAD}" dt="2020-07-13T04:44:09.102" v="1" actId="123"/>
          <ac:spMkLst>
            <pc:docMk/>
            <pc:sldMk cId="688745075" sldId="280"/>
            <ac:spMk id="3" creationId="{D15B375D-C5C1-4869-9612-C1860A98C545}"/>
          </ac:spMkLst>
        </pc:spChg>
        <pc:spChg chg="del">
          <ac:chgData name="Anderson Harayashiki Moreira" userId="07ffc975ff648281" providerId="LiveId" clId="{B2CD98FF-05E0-4020-B8DE-8DEBDA171BAD}" dt="2020-07-13T04:46:22.332" v="77" actId="478"/>
          <ac:spMkLst>
            <pc:docMk/>
            <pc:sldMk cId="688745075" sldId="280"/>
            <ac:spMk id="4" creationId="{9AAEB851-A403-4387-B633-234CB74882F8}"/>
          </ac:spMkLst>
        </pc:spChg>
        <pc:spChg chg="add">
          <ac:chgData name="Anderson Harayashiki Moreira" userId="07ffc975ff648281" providerId="LiveId" clId="{B2CD98FF-05E0-4020-B8DE-8DEBDA171BAD}" dt="2020-07-13T04:46:23.044" v="78"/>
          <ac:spMkLst>
            <pc:docMk/>
            <pc:sldMk cId="688745075" sldId="280"/>
            <ac:spMk id="11" creationId="{6712D834-92A6-4616-82C1-3B16CA2A2F78}"/>
          </ac:spMkLst>
        </pc:spChg>
      </pc:sldChg>
      <pc:sldChg chg="addSp delSp modSp">
        <pc:chgData name="Anderson Harayashiki Moreira" userId="07ffc975ff648281" providerId="LiveId" clId="{B2CD98FF-05E0-4020-B8DE-8DEBDA171BAD}" dt="2020-07-13T04:46:19.923" v="76"/>
        <pc:sldMkLst>
          <pc:docMk/>
          <pc:sldMk cId="3107948363" sldId="281"/>
        </pc:sldMkLst>
        <pc:spChg chg="mod">
          <ac:chgData name="Anderson Harayashiki Moreira" userId="07ffc975ff648281" providerId="LiveId" clId="{B2CD98FF-05E0-4020-B8DE-8DEBDA171BAD}" dt="2020-07-13T04:45:25.507" v="26" actId="20577"/>
          <ac:spMkLst>
            <pc:docMk/>
            <pc:sldMk cId="3107948363" sldId="281"/>
            <ac:spMk id="3" creationId="{D15B375D-C5C1-4869-9612-C1860A98C545}"/>
          </ac:spMkLst>
        </pc:spChg>
        <pc:spChg chg="del">
          <ac:chgData name="Anderson Harayashiki Moreira" userId="07ffc975ff648281" providerId="LiveId" clId="{B2CD98FF-05E0-4020-B8DE-8DEBDA171BAD}" dt="2020-07-13T04:46:19.263" v="75" actId="478"/>
          <ac:spMkLst>
            <pc:docMk/>
            <pc:sldMk cId="3107948363" sldId="281"/>
            <ac:spMk id="4" creationId="{9AAEB851-A403-4387-B633-234CB74882F8}"/>
          </ac:spMkLst>
        </pc:spChg>
        <pc:spChg chg="add">
          <ac:chgData name="Anderson Harayashiki Moreira" userId="07ffc975ff648281" providerId="LiveId" clId="{B2CD98FF-05E0-4020-B8DE-8DEBDA171BAD}" dt="2020-07-13T04:46:19.923" v="76"/>
          <ac:spMkLst>
            <pc:docMk/>
            <pc:sldMk cId="3107948363" sldId="281"/>
            <ac:spMk id="10" creationId="{B33913C4-FF78-4D20-AE05-10645248FB24}"/>
          </ac:spMkLst>
        </pc:spChg>
      </pc:sldChg>
      <pc:sldChg chg="modSp">
        <pc:chgData name="Anderson Harayashiki Moreira" userId="07ffc975ff648281" providerId="LiveId" clId="{B2CD98FF-05E0-4020-B8DE-8DEBDA171BAD}" dt="2020-07-13T04:46:11.990" v="74" actId="20577"/>
        <pc:sldMkLst>
          <pc:docMk/>
          <pc:sldMk cId="3392129947" sldId="288"/>
        </pc:sldMkLst>
        <pc:spChg chg="mod">
          <ac:chgData name="Anderson Harayashiki Moreira" userId="07ffc975ff648281" providerId="LiveId" clId="{B2CD98FF-05E0-4020-B8DE-8DEBDA171BAD}" dt="2020-07-13T04:46:03.526" v="70" actId="20577"/>
          <ac:spMkLst>
            <pc:docMk/>
            <pc:sldMk cId="3392129947" sldId="288"/>
            <ac:spMk id="3" creationId="{00000000-0000-0000-0000-000000000000}"/>
          </ac:spMkLst>
        </pc:spChg>
        <pc:spChg chg="mod">
          <ac:chgData name="Anderson Harayashiki Moreira" userId="07ffc975ff648281" providerId="LiveId" clId="{B2CD98FF-05E0-4020-B8DE-8DEBDA171BAD}" dt="2020-07-13T04:46:11.990" v="74" actId="20577"/>
          <ac:spMkLst>
            <pc:docMk/>
            <pc:sldMk cId="3392129947" sldId="288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04B30D6-004F-4EE6-A41C-E71EDE4B31B9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474E58E3-686D-487F-8A53-2F015D0C02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1965A6C7-4095-4767-9C14-AFC8321F37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44CEEFDE-72E8-4E90-A7C1-68E81A311B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03DCFFD6-B863-4772-8686-FDA5E4A6F2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Usando blocos de luz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 SANJAY e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pt-BR" dirty="0"/>
              <a:t>Aprender a programar os LEDs do Hub</a:t>
            </a:r>
          </a:p>
          <a:p>
            <a:r>
              <a:rPr lang="pt-BR" dirty="0"/>
              <a:t>Aprender a ligar as luzes no Sensor de Distância.</a:t>
            </a:r>
          </a:p>
          <a:p>
            <a:r>
              <a:rPr lang="pt-BR" dirty="0"/>
              <a:t>Aprender a mostrar valores de sensores na matriz de LEDs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3C5A045-4FA9-4A19-ABC8-BB4EE7B9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07/13/2020)</a:t>
            </a:r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33E9-2D8A-4BBF-92C5-2F04E7A1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Blocos luz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E76D-FA7D-4D1C-A737-F1BF853A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9" y="1140006"/>
            <a:ext cx="3167232" cy="5082601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Blocos de Luz são achados na Paleta Roxa.</a:t>
            </a:r>
          </a:p>
          <a:p>
            <a:pPr algn="just"/>
            <a:r>
              <a:rPr lang="pt-BR" dirty="0"/>
              <a:t>Você pode usar estes blocos para muitas aplicações divertidas, incluindo ligar as luzes no Sensor de Distância, criar padrões usando a matriz de LED 5x5 do Hub e até mostrar texto dinâmico.</a:t>
            </a:r>
          </a:p>
          <a:p>
            <a:pPr algn="just"/>
            <a:endParaRPr lang="pt-BR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F7331-76AD-48D0-B9D7-5EB4E970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58FD5B-C8B7-4965-90CD-93449E4B9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177" y="1270070"/>
            <a:ext cx="2543175" cy="4772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E27DF3-A53C-4976-A0B3-08A6F476B70D}"/>
              </a:ext>
            </a:extLst>
          </p:cNvPr>
          <p:cNvSpPr txBox="1"/>
          <p:nvPr/>
        </p:nvSpPr>
        <p:spPr>
          <a:xfrm>
            <a:off x="4698852" y="2872740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Mostra texto dinâmico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A76D7A-A6AF-475A-B881-CE12A3BA64D1}"/>
              </a:ext>
            </a:extLst>
          </p:cNvPr>
          <p:cNvSpPr txBox="1"/>
          <p:nvPr/>
        </p:nvSpPr>
        <p:spPr>
          <a:xfrm>
            <a:off x="5582772" y="3978713"/>
            <a:ext cx="279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Controla o brilho das luzes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B13A2-CED8-4FAD-9187-E5D148ACA540}"/>
              </a:ext>
            </a:extLst>
          </p:cNvPr>
          <p:cNvSpPr txBox="1"/>
          <p:nvPr/>
        </p:nvSpPr>
        <p:spPr>
          <a:xfrm>
            <a:off x="5680936" y="5068627"/>
            <a:ext cx="279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Muda a cor do botão central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8864DA-003E-4008-B326-18D9EAB06B77}"/>
              </a:ext>
            </a:extLst>
          </p:cNvPr>
          <p:cNvSpPr txBox="1"/>
          <p:nvPr/>
        </p:nvSpPr>
        <p:spPr>
          <a:xfrm>
            <a:off x="5262395" y="5589257"/>
            <a:ext cx="279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Acende o sensor ultrassônico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D380F-6291-403B-86D1-2EC3EF7BB53D}"/>
              </a:ext>
            </a:extLst>
          </p:cNvPr>
          <p:cNvSpPr txBox="1"/>
          <p:nvPr/>
        </p:nvSpPr>
        <p:spPr>
          <a:xfrm>
            <a:off x="4833377" y="2260542"/>
            <a:ext cx="3726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Customize as luzes na matriz de LED para qualquer design.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83CBEDD-A344-4CBB-8DFC-DCE0B246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07/13/2020)</a:t>
            </a:r>
          </a:p>
        </p:txBody>
      </p:sp>
    </p:spTree>
    <p:extLst>
      <p:ext uri="{BB962C8B-B14F-4D97-AF65-F5344CB8AC3E}">
        <p14:creationId xmlns:p14="http://schemas.microsoft.com/office/powerpoint/2010/main" val="427587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A106-E191-448A-B0B3-484EC14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Desafio: ilumine o mundo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375D-C5C1-4869-9612-C1860A98C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/>
          <a:lstStyle/>
          <a:p>
            <a:pPr algn="just"/>
            <a:r>
              <a:rPr lang="pt-BR" dirty="0"/>
              <a:t>Escreva “Olá mundo” usando a matriz de LEDs</a:t>
            </a:r>
          </a:p>
          <a:p>
            <a:pPr algn="just"/>
            <a:r>
              <a:rPr lang="pt-BR" dirty="0"/>
              <a:t>Depois mostre uma cara feliz por 4 segundos</a:t>
            </a:r>
          </a:p>
          <a:p>
            <a:pPr algn="just"/>
            <a:r>
              <a:rPr lang="pt-BR" dirty="0"/>
              <a:t>Acendas as luzes ao redor do Sensor Ultrassônico</a:t>
            </a:r>
          </a:p>
          <a:p>
            <a:pPr algn="just"/>
            <a:r>
              <a:rPr lang="pt-BR" dirty="0"/>
              <a:t>Mude a cor do botão central para uma a sua escolha.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184D2-E8BA-4A93-AEBB-61A93C0B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9E6C5F-9B53-46BD-819B-192FC903F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73" y="3059731"/>
            <a:ext cx="3810000" cy="3067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ADAE88-779D-4F29-9FF7-B975DFFEDEFE}"/>
              </a:ext>
            </a:extLst>
          </p:cNvPr>
          <p:cNvSpPr txBox="1"/>
          <p:nvPr/>
        </p:nvSpPr>
        <p:spPr>
          <a:xfrm>
            <a:off x="3819625" y="3915160"/>
            <a:ext cx="48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Olá mundo será mostrado na matriz de LEDs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7695B-C280-4085-999C-C72745318B40}"/>
              </a:ext>
            </a:extLst>
          </p:cNvPr>
          <p:cNvSpPr txBox="1"/>
          <p:nvPr/>
        </p:nvSpPr>
        <p:spPr>
          <a:xfrm>
            <a:off x="3819625" y="4427662"/>
            <a:ext cx="48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Mostra uma cara feliz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1BEACB-A192-4B93-90F7-53C805933819}"/>
              </a:ext>
            </a:extLst>
          </p:cNvPr>
          <p:cNvSpPr txBox="1"/>
          <p:nvPr/>
        </p:nvSpPr>
        <p:spPr>
          <a:xfrm>
            <a:off x="3819625" y="4928612"/>
            <a:ext cx="48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Acende o “olho” do sensor de ultrassônico.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9C2E82-63BC-4F73-A604-EFBBA781775E}"/>
              </a:ext>
            </a:extLst>
          </p:cNvPr>
          <p:cNvSpPr txBox="1"/>
          <p:nvPr/>
        </p:nvSpPr>
        <p:spPr>
          <a:xfrm>
            <a:off x="3819625" y="5460883"/>
            <a:ext cx="48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Muda a cor do botão central para violeta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6712D834-92A6-4616-82C1-3B16CA2A2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07/13/2020)</a:t>
            </a:r>
          </a:p>
        </p:txBody>
      </p:sp>
    </p:spTree>
    <p:extLst>
      <p:ext uri="{BB962C8B-B14F-4D97-AF65-F5344CB8AC3E}">
        <p14:creationId xmlns:p14="http://schemas.microsoft.com/office/powerpoint/2010/main" val="68874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A106-E191-448A-B0B3-484EC14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Desafio: Mostrando valores de sensors.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375D-C5C1-4869-9612-C1860A98C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7"/>
            <a:ext cx="5302436" cy="242054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Quanta força estou aplicando no Sensor de Força?</a:t>
            </a:r>
          </a:p>
          <a:p>
            <a:pPr algn="just"/>
            <a:r>
              <a:rPr lang="pt-BR" dirty="0"/>
              <a:t>Crie um programa em um laço de repetição que coloque na Matriz de LED a força aplicada no sensor.</a:t>
            </a:r>
          </a:p>
          <a:p>
            <a:pPr algn="just"/>
            <a:r>
              <a:rPr lang="pt-BR" dirty="0"/>
              <a:t>Mostre o resultado em Newtons (0-10)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184D2-E8BA-4A93-AEBB-61A93C0B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DAE88-779D-4F29-9FF7-B975DFFEDEFE}"/>
              </a:ext>
            </a:extLst>
          </p:cNvPr>
          <p:cNvSpPr txBox="1"/>
          <p:nvPr/>
        </p:nvSpPr>
        <p:spPr>
          <a:xfrm>
            <a:off x="3973842" y="3770654"/>
            <a:ext cx="487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Esse programa </a:t>
            </a:r>
            <a:r>
              <a:rPr lang="pt-BR" dirty="0"/>
              <a:t>mostra o valor do sensor de Força na matriz de LED.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7695B-C280-4085-999C-C72745318B40}"/>
              </a:ext>
            </a:extLst>
          </p:cNvPr>
          <p:cNvSpPr txBox="1"/>
          <p:nvPr/>
        </p:nvSpPr>
        <p:spPr>
          <a:xfrm>
            <a:off x="4050951" y="4615178"/>
            <a:ext cx="48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valor do Sensor de Força é escrito na tela.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C90AEF-629B-4C3A-9BF2-627B77D0F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93" y="3618074"/>
            <a:ext cx="3608070" cy="17910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32461A-D034-4439-BC87-B72B9D39B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297" y="1432050"/>
            <a:ext cx="3127021" cy="1549034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B33913C4-FF78-4D20-AE05-10645248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07/13/2020)</a:t>
            </a:r>
          </a:p>
        </p:txBody>
      </p:sp>
    </p:spTree>
    <p:extLst>
      <p:ext uri="{BB962C8B-B14F-4D97-AF65-F5344CB8AC3E}">
        <p14:creationId xmlns:p14="http://schemas.microsoft.com/office/powerpoint/2010/main" val="310794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CRéditos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lnSpcReduction="10000"/>
          </a:bodyPr>
          <a:lstStyle/>
          <a:p>
            <a:r>
              <a:rPr lang="pt-BR" sz="1600" dirty="0"/>
              <a:t>Essa lição foi criada por </a:t>
            </a:r>
            <a:r>
              <a:rPr lang="pt-BR" sz="1600" dirty="0" err="1"/>
              <a:t>Sanjay</a:t>
            </a:r>
            <a:r>
              <a:rPr lang="pt-BR" sz="1600" dirty="0"/>
              <a:t> </a:t>
            </a:r>
            <a:r>
              <a:rPr lang="pt-BR" sz="1600" dirty="0" err="1"/>
              <a:t>Seshan</a:t>
            </a:r>
            <a:r>
              <a:rPr lang="pt-BR" sz="1600" dirty="0"/>
              <a:t> e </a:t>
            </a:r>
            <a:r>
              <a:rPr lang="pt-BR" sz="1600" dirty="0" err="1"/>
              <a:t>Arvind</a:t>
            </a:r>
            <a:r>
              <a:rPr lang="pt-BR" sz="1600" dirty="0"/>
              <a:t> </a:t>
            </a:r>
            <a:r>
              <a:rPr lang="pt-BR" sz="1600" dirty="0" err="1"/>
              <a:t>Seshan</a:t>
            </a:r>
            <a:r>
              <a:rPr lang="pt-BR" sz="1600" dirty="0"/>
              <a:t> para SPIKE Prime </a:t>
            </a:r>
            <a:r>
              <a:rPr lang="pt-BR" sz="1600" dirty="0" err="1"/>
              <a:t>Lessons</a:t>
            </a:r>
            <a:endParaRPr lang="pt-BR" sz="1600" dirty="0"/>
          </a:p>
          <a:p>
            <a:r>
              <a:rPr lang="pt-BR" sz="1600" dirty="0"/>
              <a:t>Mais lições em </a:t>
            </a:r>
            <a:r>
              <a:rPr lang="pt-BR" sz="1600" dirty="0">
                <a:hlinkClick r:id="rId2"/>
              </a:rPr>
              <a:t>www.primelessons.org</a:t>
            </a:r>
            <a:endParaRPr lang="pt-BR" sz="1600" dirty="0"/>
          </a:p>
          <a:p>
            <a:r>
              <a:rPr lang="pt-BR" sz="1600" dirty="0"/>
              <a:t>Traduzido para o português por Lucas </a:t>
            </a:r>
            <a:r>
              <a:rPr lang="pt-BR" sz="1600" dirty="0" err="1"/>
              <a:t>Colonna</a:t>
            </a:r>
            <a:r>
              <a:rPr lang="pt-BR" sz="1600" dirty="0"/>
              <a:t> e revisado por Anderson Harayashiki Moreira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07/13/2020)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1089</TotalTime>
  <Words>429</Words>
  <Application>Microsoft Office PowerPoint</Application>
  <PresentationFormat>Apresentação na tela 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Helvetica Neue</vt:lpstr>
      <vt:lpstr>Arial</vt:lpstr>
      <vt:lpstr>Calibri</vt:lpstr>
      <vt:lpstr>Gill Sans MT</vt:lpstr>
      <vt:lpstr>Wingdings 2</vt:lpstr>
      <vt:lpstr>Dividend</vt:lpstr>
      <vt:lpstr>Usando blocos de luz</vt:lpstr>
      <vt:lpstr>Objetivos</vt:lpstr>
      <vt:lpstr>Blocos luz</vt:lpstr>
      <vt:lpstr>Desafio: ilumine o mundo</vt:lpstr>
      <vt:lpstr>Desafio: Mostrando valores de sensors.</vt:lpstr>
      <vt:lpstr>CRéditos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Anderson Harayashiki Moreira</cp:lastModifiedBy>
  <cp:revision>123</cp:revision>
  <dcterms:created xsi:type="dcterms:W3CDTF">2016-07-04T02:35:12Z</dcterms:created>
  <dcterms:modified xsi:type="dcterms:W3CDTF">2020-07-13T04:46:31Z</dcterms:modified>
</cp:coreProperties>
</file>