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280" r:id="rId4"/>
    <p:sldId id="281" r:id="rId5"/>
    <p:sldId id="282" r:id="rId6"/>
    <p:sldId id="277" r:id="rId7"/>
    <p:sldId id="283" r:id="rId8"/>
    <p:sldId id="285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09B"/>
    <a:srgbClr val="0EAE9F"/>
    <a:srgbClr val="FFD500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DE298A-9C01-4CF5-A98C-257F381F28FD}" v="7" dt="2020-07-13T06:16:08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13"/>
  </p:normalViewPr>
  <p:slideViewPr>
    <p:cSldViewPr snapToGrid="0" snapToObjects="1">
      <p:cViewPr varScale="1">
        <p:scale>
          <a:sx n="87" d="100"/>
          <a:sy n="87" d="100"/>
        </p:scale>
        <p:origin x="1078" y="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on Harayashiki Moreira" userId="07ffc975ff648281" providerId="LiveId" clId="{3FDE298A-9C01-4CF5-A98C-257F381F28FD}"/>
    <pc:docChg chg="custSel modSld">
      <pc:chgData name="Anderson Harayashiki Moreira" userId="07ffc975ff648281" providerId="LiveId" clId="{3FDE298A-9C01-4CF5-A98C-257F381F28FD}" dt="2020-07-13T06:16:08.855" v="168"/>
      <pc:docMkLst>
        <pc:docMk/>
      </pc:docMkLst>
      <pc:sldChg chg="addSp delSp modSp">
        <pc:chgData name="Anderson Harayashiki Moreira" userId="07ffc975ff648281" providerId="LiveId" clId="{3FDE298A-9C01-4CF5-A98C-257F381F28FD}" dt="2020-07-13T06:16:08.855" v="168"/>
        <pc:sldMkLst>
          <pc:docMk/>
          <pc:sldMk cId="675085363" sldId="257"/>
        </pc:sldMkLst>
        <pc:spChg chg="mod">
          <ac:chgData name="Anderson Harayashiki Moreira" userId="07ffc975ff648281" providerId="LiveId" clId="{3FDE298A-9C01-4CF5-A98C-257F381F28FD}" dt="2020-07-13T06:09:29.904" v="25" actId="20577"/>
          <ac:spMkLst>
            <pc:docMk/>
            <pc:sldMk cId="675085363" sldId="257"/>
            <ac:spMk id="3" creationId="{00000000-0000-0000-0000-000000000000}"/>
          </ac:spMkLst>
        </pc:spChg>
        <pc:spChg chg="del">
          <ac:chgData name="Anderson Harayashiki Moreira" userId="07ffc975ff648281" providerId="LiveId" clId="{3FDE298A-9C01-4CF5-A98C-257F381F28FD}" dt="2020-07-13T06:16:08.229" v="167" actId="478"/>
          <ac:spMkLst>
            <pc:docMk/>
            <pc:sldMk cId="675085363" sldId="257"/>
            <ac:spMk id="4" creationId="{00000000-0000-0000-0000-000000000000}"/>
          </ac:spMkLst>
        </pc:spChg>
        <pc:spChg chg="add">
          <ac:chgData name="Anderson Harayashiki Moreira" userId="07ffc975ff648281" providerId="LiveId" clId="{3FDE298A-9C01-4CF5-A98C-257F381F28FD}" dt="2020-07-13T06:16:08.855" v="168"/>
          <ac:spMkLst>
            <pc:docMk/>
            <pc:sldMk cId="675085363" sldId="257"/>
            <ac:spMk id="6" creationId="{59EF6566-A9E4-49DC-8963-51AE20752DBA}"/>
          </ac:spMkLst>
        </pc:spChg>
      </pc:sldChg>
      <pc:sldChg chg="modSp">
        <pc:chgData name="Anderson Harayashiki Moreira" userId="07ffc975ff648281" providerId="LiveId" clId="{3FDE298A-9C01-4CF5-A98C-257F381F28FD}" dt="2020-07-13T06:08:34.501" v="9" actId="790"/>
        <pc:sldMkLst>
          <pc:docMk/>
          <pc:sldMk cId="4091814433" sldId="275"/>
        </pc:sldMkLst>
        <pc:spChg chg="mod">
          <ac:chgData name="Anderson Harayashiki Moreira" userId="07ffc975ff648281" providerId="LiveId" clId="{3FDE298A-9C01-4CF5-A98C-257F381F28FD}" dt="2020-07-13T06:08:34.501" v="9" actId="790"/>
          <ac:spMkLst>
            <pc:docMk/>
            <pc:sldMk cId="4091814433" sldId="275"/>
            <ac:spMk id="2" creationId="{D16BC3E9-07DB-4552-A942-72E53C7F1D7B}"/>
          </ac:spMkLst>
        </pc:spChg>
      </pc:sldChg>
      <pc:sldChg chg="addSp delSp modSp">
        <pc:chgData name="Anderson Harayashiki Moreira" userId="07ffc975ff648281" providerId="LiveId" clId="{3FDE298A-9C01-4CF5-A98C-257F381F28FD}" dt="2020-07-13T06:15:55.546" v="160"/>
        <pc:sldMkLst>
          <pc:docMk/>
          <pc:sldMk cId="402987695" sldId="277"/>
        </pc:sldMkLst>
        <pc:spChg chg="mod">
          <ac:chgData name="Anderson Harayashiki Moreira" userId="07ffc975ff648281" providerId="LiveId" clId="{3FDE298A-9C01-4CF5-A98C-257F381F28FD}" dt="2020-07-13T06:12:28.948" v="38" actId="123"/>
          <ac:spMkLst>
            <pc:docMk/>
            <pc:sldMk cId="402987695" sldId="277"/>
            <ac:spMk id="3" creationId="{8BAE18BF-638F-4E9A-BCBC-9E761EAEF9DA}"/>
          </ac:spMkLst>
        </pc:spChg>
        <pc:spChg chg="del">
          <ac:chgData name="Anderson Harayashiki Moreira" userId="07ffc975ff648281" providerId="LiveId" clId="{3FDE298A-9C01-4CF5-A98C-257F381F28FD}" dt="2020-07-13T06:15:54.919" v="159" actId="478"/>
          <ac:spMkLst>
            <pc:docMk/>
            <pc:sldMk cId="402987695" sldId="277"/>
            <ac:spMk id="4" creationId="{BB62EFB0-CE6D-473F-B2C8-6DC563EBB023}"/>
          </ac:spMkLst>
        </pc:spChg>
        <pc:spChg chg="mod">
          <ac:chgData name="Anderson Harayashiki Moreira" userId="07ffc975ff648281" providerId="LiveId" clId="{3FDE298A-9C01-4CF5-A98C-257F381F28FD}" dt="2020-07-13T06:14:23.589" v="103" actId="6549"/>
          <ac:spMkLst>
            <pc:docMk/>
            <pc:sldMk cId="402987695" sldId="277"/>
            <ac:spMk id="7" creationId="{B673905B-C879-4466-92A7-3B5587F35F70}"/>
          </ac:spMkLst>
        </pc:spChg>
        <pc:spChg chg="add">
          <ac:chgData name="Anderson Harayashiki Moreira" userId="07ffc975ff648281" providerId="LiveId" clId="{3FDE298A-9C01-4CF5-A98C-257F381F28FD}" dt="2020-07-13T06:15:55.546" v="160"/>
          <ac:spMkLst>
            <pc:docMk/>
            <pc:sldMk cId="402987695" sldId="277"/>
            <ac:spMk id="8" creationId="{314A4BAF-4D06-4093-8FE0-36070B0ED667}"/>
          </ac:spMkLst>
        </pc:spChg>
      </pc:sldChg>
      <pc:sldChg chg="addSp delSp">
        <pc:chgData name="Anderson Harayashiki Moreira" userId="07ffc975ff648281" providerId="LiveId" clId="{3FDE298A-9C01-4CF5-A98C-257F381F28FD}" dt="2020-07-13T06:16:05.826" v="166"/>
        <pc:sldMkLst>
          <pc:docMk/>
          <pc:sldMk cId="588983932" sldId="280"/>
        </pc:sldMkLst>
        <pc:spChg chg="del">
          <ac:chgData name="Anderson Harayashiki Moreira" userId="07ffc975ff648281" providerId="LiveId" clId="{3FDE298A-9C01-4CF5-A98C-257F381F28FD}" dt="2020-07-13T06:16:05.072" v="165" actId="478"/>
          <ac:spMkLst>
            <pc:docMk/>
            <pc:sldMk cId="588983932" sldId="280"/>
            <ac:spMk id="4" creationId="{E8B5F751-91E3-4C43-81E0-90C074B0CBB6}"/>
          </ac:spMkLst>
        </pc:spChg>
        <pc:spChg chg="add">
          <ac:chgData name="Anderson Harayashiki Moreira" userId="07ffc975ff648281" providerId="LiveId" clId="{3FDE298A-9C01-4CF5-A98C-257F381F28FD}" dt="2020-07-13T06:16:05.826" v="166"/>
          <ac:spMkLst>
            <pc:docMk/>
            <pc:sldMk cId="588983932" sldId="280"/>
            <ac:spMk id="35" creationId="{6538A532-E3E1-4DD8-85BB-D0967D51AAFE}"/>
          </ac:spMkLst>
        </pc:spChg>
      </pc:sldChg>
      <pc:sldChg chg="addSp delSp modSp">
        <pc:chgData name="Anderson Harayashiki Moreira" userId="07ffc975ff648281" providerId="LiveId" clId="{3FDE298A-9C01-4CF5-A98C-257F381F28FD}" dt="2020-07-13T06:16:02.104" v="164"/>
        <pc:sldMkLst>
          <pc:docMk/>
          <pc:sldMk cId="2569348959" sldId="281"/>
        </pc:sldMkLst>
        <pc:spChg chg="del">
          <ac:chgData name="Anderson Harayashiki Moreira" userId="07ffc975ff648281" providerId="LiveId" clId="{3FDE298A-9C01-4CF5-A98C-257F381F28FD}" dt="2020-07-13T06:16:01.339" v="163" actId="478"/>
          <ac:spMkLst>
            <pc:docMk/>
            <pc:sldMk cId="2569348959" sldId="281"/>
            <ac:spMk id="4" creationId="{4268A062-5F8E-4269-B9CA-18DCD422D0E9}"/>
          </ac:spMkLst>
        </pc:spChg>
        <pc:spChg chg="mod">
          <ac:chgData name="Anderson Harayashiki Moreira" userId="07ffc975ff648281" providerId="LiveId" clId="{3FDE298A-9C01-4CF5-A98C-257F381F28FD}" dt="2020-07-13T06:11:39.605" v="36" actId="6549"/>
          <ac:spMkLst>
            <pc:docMk/>
            <pc:sldMk cId="2569348959" sldId="281"/>
            <ac:spMk id="41" creationId="{672B8672-7934-4236-B8E6-A4F353F20C67}"/>
          </ac:spMkLst>
        </pc:spChg>
        <pc:spChg chg="add">
          <ac:chgData name="Anderson Harayashiki Moreira" userId="07ffc975ff648281" providerId="LiveId" clId="{3FDE298A-9C01-4CF5-A98C-257F381F28FD}" dt="2020-07-13T06:16:02.104" v="164"/>
          <ac:spMkLst>
            <pc:docMk/>
            <pc:sldMk cId="2569348959" sldId="281"/>
            <ac:spMk id="42" creationId="{A2DDFDC5-2B7A-46FC-B68E-FF743F888539}"/>
          </ac:spMkLst>
        </pc:spChg>
      </pc:sldChg>
      <pc:sldChg chg="addSp delSp modSp">
        <pc:chgData name="Anderson Harayashiki Moreira" userId="07ffc975ff648281" providerId="LiveId" clId="{3FDE298A-9C01-4CF5-A98C-257F381F28FD}" dt="2020-07-13T06:15:58.038" v="162"/>
        <pc:sldMkLst>
          <pc:docMk/>
          <pc:sldMk cId="295710718" sldId="282"/>
        </pc:sldMkLst>
        <pc:spChg chg="del">
          <ac:chgData name="Anderson Harayashiki Moreira" userId="07ffc975ff648281" providerId="LiveId" clId="{3FDE298A-9C01-4CF5-A98C-257F381F28FD}" dt="2020-07-13T06:15:57.483" v="161" actId="478"/>
          <ac:spMkLst>
            <pc:docMk/>
            <pc:sldMk cId="295710718" sldId="282"/>
            <ac:spMk id="4" creationId="{216863EC-39D2-42E7-A564-290DE2D64C56}"/>
          </ac:spMkLst>
        </pc:spChg>
        <pc:spChg chg="mod">
          <ac:chgData name="Anderson Harayashiki Moreira" userId="07ffc975ff648281" providerId="LiveId" clId="{3FDE298A-9C01-4CF5-A98C-257F381F28FD}" dt="2020-07-13T06:12:16.117" v="37" actId="123"/>
          <ac:spMkLst>
            <pc:docMk/>
            <pc:sldMk cId="295710718" sldId="282"/>
            <ac:spMk id="6" creationId="{C753C04F-6B43-455A-939B-EA990B57BCAC}"/>
          </ac:spMkLst>
        </pc:spChg>
        <pc:spChg chg="add">
          <ac:chgData name="Anderson Harayashiki Moreira" userId="07ffc975ff648281" providerId="LiveId" clId="{3FDE298A-9C01-4CF5-A98C-257F381F28FD}" dt="2020-07-13T06:15:58.038" v="162"/>
          <ac:spMkLst>
            <pc:docMk/>
            <pc:sldMk cId="295710718" sldId="282"/>
            <ac:spMk id="14" creationId="{351067BA-9D75-4EB8-A6BB-DCB146471DA3}"/>
          </ac:spMkLst>
        </pc:spChg>
      </pc:sldChg>
      <pc:sldChg chg="addSp delSp modSp">
        <pc:chgData name="Anderson Harayashiki Moreira" userId="07ffc975ff648281" providerId="LiveId" clId="{3FDE298A-9C01-4CF5-A98C-257F381F28FD}" dt="2020-07-13T06:15:52.709" v="158"/>
        <pc:sldMkLst>
          <pc:docMk/>
          <pc:sldMk cId="1826393868" sldId="283"/>
        </pc:sldMkLst>
        <pc:spChg chg="mod">
          <ac:chgData name="Anderson Harayashiki Moreira" userId="07ffc975ff648281" providerId="LiveId" clId="{3FDE298A-9C01-4CF5-A98C-257F381F28FD}" dt="2020-07-13T06:14:59.364" v="106" actId="27636"/>
          <ac:spMkLst>
            <pc:docMk/>
            <pc:sldMk cId="1826393868" sldId="283"/>
            <ac:spMk id="3" creationId="{F1E55BAC-5DA9-4CB5-B027-17AE06BCB679}"/>
          </ac:spMkLst>
        </pc:spChg>
        <pc:spChg chg="del">
          <ac:chgData name="Anderson Harayashiki Moreira" userId="07ffc975ff648281" providerId="LiveId" clId="{3FDE298A-9C01-4CF5-A98C-257F381F28FD}" dt="2020-07-13T06:15:52.173" v="157" actId="478"/>
          <ac:spMkLst>
            <pc:docMk/>
            <pc:sldMk cId="1826393868" sldId="283"/>
            <ac:spMk id="4" creationId="{025EF474-0ABE-4482-8918-ABE444C6F11E}"/>
          </ac:spMkLst>
        </pc:spChg>
        <pc:spChg chg="mod">
          <ac:chgData name="Anderson Harayashiki Moreira" userId="07ffc975ff648281" providerId="LiveId" clId="{3FDE298A-9C01-4CF5-A98C-257F381F28FD}" dt="2020-07-13T06:14:50.695" v="104" actId="6549"/>
          <ac:spMkLst>
            <pc:docMk/>
            <pc:sldMk cId="1826393868" sldId="283"/>
            <ac:spMk id="10" creationId="{F463EF06-CEE4-4107-A5E8-336A24705330}"/>
          </ac:spMkLst>
        </pc:spChg>
        <pc:spChg chg="add">
          <ac:chgData name="Anderson Harayashiki Moreira" userId="07ffc975ff648281" providerId="LiveId" clId="{3FDE298A-9C01-4CF5-A98C-257F381F28FD}" dt="2020-07-13T06:15:52.709" v="158"/>
          <ac:spMkLst>
            <pc:docMk/>
            <pc:sldMk cId="1826393868" sldId="283"/>
            <ac:spMk id="12" creationId="{FD56DE2F-D7D9-421A-B24C-C46283173A27}"/>
          </ac:spMkLst>
        </pc:spChg>
      </pc:sldChg>
      <pc:sldChg chg="addSp delSp">
        <pc:chgData name="Anderson Harayashiki Moreira" userId="07ffc975ff648281" providerId="LiveId" clId="{3FDE298A-9C01-4CF5-A98C-257F381F28FD}" dt="2020-07-13T06:15:50.229" v="156"/>
        <pc:sldMkLst>
          <pc:docMk/>
          <pc:sldMk cId="231726988" sldId="285"/>
        </pc:sldMkLst>
        <pc:spChg chg="del">
          <ac:chgData name="Anderson Harayashiki Moreira" userId="07ffc975ff648281" providerId="LiveId" clId="{3FDE298A-9C01-4CF5-A98C-257F381F28FD}" dt="2020-07-13T06:15:49.620" v="155" actId="478"/>
          <ac:spMkLst>
            <pc:docMk/>
            <pc:sldMk cId="231726988" sldId="285"/>
            <ac:spMk id="4" creationId="{3735CCEB-3AB8-40D0-8C5B-F0E312870C8B}"/>
          </ac:spMkLst>
        </pc:spChg>
        <pc:spChg chg="add">
          <ac:chgData name="Anderson Harayashiki Moreira" userId="07ffc975ff648281" providerId="LiveId" clId="{3FDE298A-9C01-4CF5-A98C-257F381F28FD}" dt="2020-07-13T06:15:50.229" v="156"/>
          <ac:spMkLst>
            <pc:docMk/>
            <pc:sldMk cId="231726988" sldId="285"/>
            <ac:spMk id="6" creationId="{062AA18C-3472-4361-9904-EF4E3B4FCBF0}"/>
          </ac:spMkLst>
        </pc:spChg>
      </pc:sldChg>
      <pc:sldChg chg="modSp">
        <pc:chgData name="Anderson Harayashiki Moreira" userId="07ffc975ff648281" providerId="LiveId" clId="{3FDE298A-9C01-4CF5-A98C-257F381F28FD}" dt="2020-07-13T06:15:43.601" v="154" actId="20577"/>
        <pc:sldMkLst>
          <pc:docMk/>
          <pc:sldMk cId="3392129947" sldId="288"/>
        </pc:sldMkLst>
        <pc:spChg chg="mod">
          <ac:chgData name="Anderson Harayashiki Moreira" userId="07ffc975ff648281" providerId="LiveId" clId="{3FDE298A-9C01-4CF5-A98C-257F381F28FD}" dt="2020-07-13T06:15:35.253" v="150" actId="20577"/>
          <ac:spMkLst>
            <pc:docMk/>
            <pc:sldMk cId="3392129947" sldId="288"/>
            <ac:spMk id="3" creationId="{00000000-0000-0000-0000-000000000000}"/>
          </ac:spMkLst>
        </pc:spChg>
        <pc:spChg chg="mod">
          <ac:chgData name="Anderson Harayashiki Moreira" userId="07ffc975ff648281" providerId="LiveId" clId="{3FDE298A-9C01-4CF5-A98C-257F381F28FD}" dt="2020-07-13T06:15:43.601" v="154" actId="20577"/>
          <ac:spMkLst>
            <pc:docMk/>
            <pc:sldMk cId="3392129947" sldId="288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26CB316-C8EC-4FB8-BFAB-16C598FAC247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DA0E3452-D1AA-4920-8BA8-C758F73D6D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06409431-E8E3-4445-AB0D-77BE24F2E3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41484AAD-586A-461D-8C0F-3101B15AC6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4ECFCC37-7DA6-41A0-B0B1-6033A9CDB4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510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27533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SeguIDOR de linha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 SANJAY e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>
            <a:normAutofit/>
          </a:bodyPr>
          <a:lstStyle/>
          <a:p>
            <a:r>
              <a:rPr lang="pt-BR" dirty="0"/>
              <a:t>Aprender a fazer um robô seguir linha no Modo Cor usando o Sensor de Cor do SPIKE Prime</a:t>
            </a:r>
          </a:p>
          <a:p>
            <a:r>
              <a:rPr lang="pt-BR" dirty="0"/>
              <a:t>Aprender a seguir uma linha até um sensor ser ativado</a:t>
            </a:r>
          </a:p>
          <a:p>
            <a:r>
              <a:rPr lang="pt-BR" dirty="0"/>
              <a:t>Aprender a seguir uma linha por determinada distância</a:t>
            </a:r>
          </a:p>
          <a:p>
            <a:r>
              <a:rPr lang="pt-BR" dirty="0"/>
              <a:t>Aprender a combinar laços de repetição, sensores e blocos de controle.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9EF6566-A9E4-49DC-8963-51AE2075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5100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9B0A-0C2B-4C29-B933-0308CA82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 </a:t>
            </a:r>
            <a:r>
              <a:rPr lang="en-US" dirty="0" err="1"/>
              <a:t>robô</a:t>
            </a:r>
            <a:r>
              <a:rPr lang="en-US" dirty="0"/>
              <a:t> segue a </a:t>
            </a:r>
            <a:r>
              <a:rPr lang="en-US" dirty="0" err="1"/>
              <a:t>borda</a:t>
            </a:r>
            <a:r>
              <a:rPr lang="en-US" dirty="0"/>
              <a:t> da </a:t>
            </a:r>
            <a:r>
              <a:rPr lang="en-US" dirty="0" err="1"/>
              <a:t>linha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9712-62E2-4555-B6E2-01699261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BE563E-FBA4-4DCA-B098-CF6742910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740" y="1293540"/>
            <a:ext cx="1245518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52FDCE-29B2-4CD6-9F3A-CFBF88BE8D84}"/>
              </a:ext>
            </a:extLst>
          </p:cNvPr>
          <p:cNvGrpSpPr>
            <a:grpSpLocks/>
          </p:cNvGrpSpPr>
          <p:nvPr/>
        </p:nvGrpSpPr>
        <p:grpSpPr bwMode="auto">
          <a:xfrm>
            <a:off x="1383359" y="1330360"/>
            <a:ext cx="463551" cy="4759325"/>
            <a:chOff x="2145" y="1178"/>
            <a:chExt cx="292" cy="299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8686928-213C-4DFE-8C31-98F39D9F7D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2688"/>
              <a:ext cx="277" cy="1488"/>
              <a:chOff x="2160" y="2688"/>
              <a:chExt cx="277" cy="1488"/>
            </a:xfrm>
          </p:grpSpPr>
          <p:sp>
            <p:nvSpPr>
              <p:cNvPr id="33" name="Line 6">
                <a:extLst>
                  <a:ext uri="{FF2B5EF4-FFF2-40B4-BE49-F238E27FC236}">
                    <a16:creationId xmlns:a16="http://schemas.microsoft.com/office/drawing/2014/main" id="{E255E291-E39A-42E2-8067-0C2863739D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0" y="3456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Line 7">
                <a:extLst>
                  <a:ext uri="{FF2B5EF4-FFF2-40B4-BE49-F238E27FC236}">
                    <a16:creationId xmlns:a16="http://schemas.microsoft.com/office/drawing/2014/main" id="{8B7823CD-6808-43A2-BB2B-D196582EA1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60" y="2688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7324617-E0B3-4021-922E-10E0EDA55D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5" y="1178"/>
              <a:ext cx="187" cy="1510"/>
              <a:chOff x="2097" y="2618"/>
              <a:chExt cx="187" cy="1510"/>
            </a:xfrm>
          </p:grpSpPr>
          <p:sp>
            <p:nvSpPr>
              <p:cNvPr id="31" name="Line 9">
                <a:extLst>
                  <a:ext uri="{FF2B5EF4-FFF2-40B4-BE49-F238E27FC236}">
                    <a16:creationId xmlns:a16="http://schemas.microsoft.com/office/drawing/2014/main" id="{62A9325C-1A45-42F5-858A-78C36ED3FE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97" y="3408"/>
                <a:ext cx="18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Line 10">
                <a:extLst>
                  <a:ext uri="{FF2B5EF4-FFF2-40B4-BE49-F238E27FC236}">
                    <a16:creationId xmlns:a16="http://schemas.microsoft.com/office/drawing/2014/main" id="{17ACBBAC-F09B-45DF-B141-6B985D8ABB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12" y="2618"/>
                <a:ext cx="172" cy="79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D03EF6E-2E34-4357-A2CC-08061BDBC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7313" y="1293540"/>
            <a:ext cx="1101225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9221F0-3424-4EC5-90F3-38385CA919CD}"/>
              </a:ext>
            </a:extLst>
          </p:cNvPr>
          <p:cNvGrpSpPr>
            <a:grpSpLocks/>
          </p:cNvGrpSpPr>
          <p:nvPr/>
        </p:nvGrpSpPr>
        <p:grpSpPr bwMode="auto">
          <a:xfrm>
            <a:off x="7210555" y="1387203"/>
            <a:ext cx="563563" cy="4783138"/>
            <a:chOff x="2143" y="1211"/>
            <a:chExt cx="355" cy="3013"/>
          </a:xfrm>
          <a:solidFill>
            <a:srgbClr val="000000"/>
          </a:solidFill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F9E27AF-93B4-4CAC-8A60-6415DC31FE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" y="2736"/>
              <a:ext cx="355" cy="1488"/>
              <a:chOff x="2143" y="2736"/>
              <a:chExt cx="355" cy="1488"/>
            </a:xfrm>
            <a:grpFill/>
          </p:grpSpPr>
          <p:sp>
            <p:nvSpPr>
              <p:cNvPr id="27" name="Line 15">
                <a:extLst>
                  <a:ext uri="{FF2B5EF4-FFF2-40B4-BE49-F238E27FC236}">
                    <a16:creationId xmlns:a16="http://schemas.microsoft.com/office/drawing/2014/main" id="{291E0A6F-D04B-49FD-AA3D-62D05D2490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0" y="3456"/>
                <a:ext cx="248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Line 16">
                <a:extLst>
                  <a:ext uri="{FF2B5EF4-FFF2-40B4-BE49-F238E27FC236}">
                    <a16:creationId xmlns:a16="http://schemas.microsoft.com/office/drawing/2014/main" id="{4D98CA0A-3D11-44C8-84B7-570FE5A6AA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43" y="2736"/>
                <a:ext cx="355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48F04BD-3D84-4C52-A87B-2DF57134D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" y="1211"/>
              <a:ext cx="355" cy="1525"/>
              <a:chOff x="2095" y="2651"/>
              <a:chExt cx="355" cy="1525"/>
            </a:xfrm>
            <a:grpFill/>
          </p:grpSpPr>
          <p:sp>
            <p:nvSpPr>
              <p:cNvPr id="25" name="Line 18">
                <a:extLst>
                  <a:ext uri="{FF2B5EF4-FFF2-40B4-BE49-F238E27FC236}">
                    <a16:creationId xmlns:a16="http://schemas.microsoft.com/office/drawing/2014/main" id="{B7EC6298-3A0E-4C7F-8277-73BEB752F4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95" y="3456"/>
                <a:ext cx="355" cy="720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Line 19">
                <a:extLst>
                  <a:ext uri="{FF2B5EF4-FFF2-40B4-BE49-F238E27FC236}">
                    <a16:creationId xmlns:a16="http://schemas.microsoft.com/office/drawing/2014/main" id="{A715F2D2-8C70-4F4C-A825-02AD5C888D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202" y="2651"/>
                <a:ext cx="248" cy="805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0301EBE1-0B09-4533-AE60-FD2577AC81A5}"/>
              </a:ext>
            </a:extLst>
          </p:cNvPr>
          <p:cNvSpPr txBox="1"/>
          <p:nvPr/>
        </p:nvSpPr>
        <p:spPr>
          <a:xfrm>
            <a:off x="3333535" y="1644000"/>
            <a:ext cx="26321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/>
              <a:t>O robô deve escolher para qual lado virar quando o sensor de cor ver uma cor diferente.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A resposta depende de qual lado da linha você esta seguindo!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5CAD1244-B8BA-4EC2-A562-FD5DC9B7FC31}"/>
              </a:ext>
            </a:extLst>
          </p:cNvPr>
          <p:cNvSpPr txBox="1"/>
          <p:nvPr/>
        </p:nvSpPr>
        <p:spPr>
          <a:xfrm>
            <a:off x="1846905" y="1258467"/>
            <a:ext cx="10486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FFFF00"/>
                </a:solidFill>
              </a:rPr>
              <a:t>Se no preto, vire a esquerda. Se no branco vire a direita.</a:t>
            </a: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AD21C47C-DDEF-4FF8-B161-7905BFDD9684}"/>
              </a:ext>
            </a:extLst>
          </p:cNvPr>
          <p:cNvSpPr txBox="1"/>
          <p:nvPr/>
        </p:nvSpPr>
        <p:spPr>
          <a:xfrm>
            <a:off x="6401481" y="1309024"/>
            <a:ext cx="10486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FFFF00"/>
                </a:solidFill>
              </a:rPr>
              <a:t>Se no preto, vire a direita. Se no branco vire a esquerda.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625A78-00E9-4BF8-926C-6D095355B9D0}"/>
              </a:ext>
            </a:extLst>
          </p:cNvPr>
          <p:cNvGrpSpPr/>
          <p:nvPr/>
        </p:nvGrpSpPr>
        <p:grpSpPr>
          <a:xfrm>
            <a:off x="1268460" y="5467304"/>
            <a:ext cx="660559" cy="790597"/>
            <a:chOff x="6310708" y="2223671"/>
            <a:chExt cx="809489" cy="898563"/>
          </a:xfrm>
        </p:grpSpPr>
        <p:sp>
          <p:nvSpPr>
            <p:cNvPr id="19" name="Rounded Rectangle 27">
              <a:extLst>
                <a:ext uri="{FF2B5EF4-FFF2-40B4-BE49-F238E27FC236}">
                  <a16:creationId xmlns:a16="http://schemas.microsoft.com/office/drawing/2014/main" id="{BB6E42CF-8C67-46A6-AFA6-F4BA96B98058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Rounded Rectangle 28">
              <a:extLst>
                <a:ext uri="{FF2B5EF4-FFF2-40B4-BE49-F238E27FC236}">
                  <a16:creationId xmlns:a16="http://schemas.microsoft.com/office/drawing/2014/main" id="{F0BF445D-8279-4F06-B73E-419B8132E1DE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1" name="Rounded Rectangle 29">
              <a:extLst>
                <a:ext uri="{FF2B5EF4-FFF2-40B4-BE49-F238E27FC236}">
                  <a16:creationId xmlns:a16="http://schemas.microsoft.com/office/drawing/2014/main" id="{18FA7E84-3F48-491C-B796-CE4DA367322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2DFA45-8FA0-4A26-B6EB-A9EF54F270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20A370-70AB-4AC4-914C-1CD9B8F7F35B}"/>
              </a:ext>
            </a:extLst>
          </p:cNvPr>
          <p:cNvGrpSpPr/>
          <p:nvPr/>
        </p:nvGrpSpPr>
        <p:grpSpPr>
          <a:xfrm>
            <a:off x="7214982" y="5467304"/>
            <a:ext cx="660559" cy="790597"/>
            <a:chOff x="6310708" y="2223671"/>
            <a:chExt cx="809489" cy="898563"/>
          </a:xfrm>
        </p:grpSpPr>
        <p:sp>
          <p:nvSpPr>
            <p:cNvPr id="15" name="Rounded Rectangle 32">
              <a:extLst>
                <a:ext uri="{FF2B5EF4-FFF2-40B4-BE49-F238E27FC236}">
                  <a16:creationId xmlns:a16="http://schemas.microsoft.com/office/drawing/2014/main" id="{C6F88416-9121-419E-ABF9-2113BFB1E95C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Rounded Rectangle 33">
              <a:extLst>
                <a:ext uri="{FF2B5EF4-FFF2-40B4-BE49-F238E27FC236}">
                  <a16:creationId xmlns:a16="http://schemas.microsoft.com/office/drawing/2014/main" id="{57A5BBD3-DB76-4A13-A729-507F08DF2755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34">
              <a:extLst>
                <a:ext uri="{FF2B5EF4-FFF2-40B4-BE49-F238E27FC236}">
                  <a16:creationId xmlns:a16="http://schemas.microsoft.com/office/drawing/2014/main" id="{2560AA54-1978-4B01-973A-69CD6C90B8E7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D92EF25-0354-4D0D-9181-40233CFAD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5" name="Footer Placeholder 3">
            <a:extLst>
              <a:ext uri="{FF2B5EF4-FFF2-40B4-BE49-F238E27FC236}">
                <a16:creationId xmlns:a16="http://schemas.microsoft.com/office/drawing/2014/main" id="{6538A532-E3E1-4DD8-85BB-D0967D51A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5100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</p:spTree>
    <p:extLst>
      <p:ext uri="{BB962C8B-B14F-4D97-AF65-F5344CB8AC3E}">
        <p14:creationId xmlns:p14="http://schemas.microsoft.com/office/powerpoint/2010/main" val="58898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EA0D-C822-40A5-B401-30004DDA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 que </a:t>
            </a:r>
            <a:r>
              <a:rPr lang="en-US" dirty="0" err="1"/>
              <a:t>lado</a:t>
            </a:r>
            <a:r>
              <a:rPr lang="en-US" dirty="0"/>
              <a:t> da </a:t>
            </a:r>
            <a:r>
              <a:rPr lang="en-US" dirty="0" err="1"/>
              <a:t>linha</a:t>
            </a:r>
            <a:r>
              <a:rPr lang="en-US" dirty="0"/>
              <a:t>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começar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0C7B2-4594-4710-91C8-7A68B0B3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06B896-4924-4D49-8220-3AC6DEA40F80}"/>
              </a:ext>
            </a:extLst>
          </p:cNvPr>
          <p:cNvSpPr/>
          <p:nvPr/>
        </p:nvSpPr>
        <p:spPr>
          <a:xfrm>
            <a:off x="1167883" y="1210508"/>
            <a:ext cx="381000" cy="49980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649E89-76E8-49D1-AB46-AF964F31D4B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409183" y="1170821"/>
            <a:ext cx="914400" cy="3810000"/>
            <a:chOff x="3581400" y="1219200"/>
            <a:chExt cx="914400" cy="381000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5B53C5-C5F8-4AEB-9A96-70B7D36A41C3}"/>
                </a:ext>
              </a:extLst>
            </p:cNvPr>
            <p:cNvCxnSpPr/>
            <p:nvPr/>
          </p:nvCxnSpPr>
          <p:spPr>
            <a:xfrm rot="10800000">
              <a:off x="3657600" y="4343400"/>
              <a:ext cx="838200" cy="6858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8F67BC-47F2-42BC-8838-C54B95AF5D5E}"/>
                </a:ext>
              </a:extLst>
            </p:cNvPr>
            <p:cNvCxnSpPr/>
            <p:nvPr/>
          </p:nvCxnSpPr>
          <p:spPr>
            <a:xfrm rot="5400000" flipH="1" flipV="1">
              <a:off x="3619500" y="35433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DB1283-EDBD-4DDC-B0D8-0802B9F699A3}"/>
                </a:ext>
              </a:extLst>
            </p:cNvPr>
            <p:cNvCxnSpPr/>
            <p:nvPr/>
          </p:nvCxnSpPr>
          <p:spPr>
            <a:xfrm rot="10800000">
              <a:off x="3581400" y="2743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7A52A48-F9B0-44E4-941B-26CC125DD02A}"/>
                </a:ext>
              </a:extLst>
            </p:cNvPr>
            <p:cNvCxnSpPr/>
            <p:nvPr/>
          </p:nvCxnSpPr>
          <p:spPr>
            <a:xfrm flipV="1">
              <a:off x="3657600" y="1981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C7C17BB-45F4-4C1C-AF74-41F43790BDD0}"/>
                </a:ext>
              </a:extLst>
            </p:cNvPr>
            <p:cNvCxnSpPr/>
            <p:nvPr/>
          </p:nvCxnSpPr>
          <p:spPr>
            <a:xfrm rot="10800000">
              <a:off x="3657600" y="1219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947EA4C-EF49-4576-B025-6A48D20C976D}"/>
              </a:ext>
            </a:extLst>
          </p:cNvPr>
          <p:cNvSpPr/>
          <p:nvPr/>
        </p:nvSpPr>
        <p:spPr>
          <a:xfrm>
            <a:off x="3208350" y="1224908"/>
            <a:ext cx="381000" cy="49836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E04F20-04E6-4504-B97A-7859BE4D9A59}"/>
              </a:ext>
            </a:extLst>
          </p:cNvPr>
          <p:cNvCxnSpPr/>
          <p:nvPr/>
        </p:nvCxnSpPr>
        <p:spPr>
          <a:xfrm rot="16200000" flipV="1">
            <a:off x="3421075" y="1174108"/>
            <a:ext cx="7620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D14C71-DEAD-4EA9-8EC2-D11C19599FA3}"/>
              </a:ext>
            </a:extLst>
          </p:cNvPr>
          <p:cNvCxnSpPr/>
          <p:nvPr/>
        </p:nvCxnSpPr>
        <p:spPr>
          <a:xfrm rot="5400000" flipH="1" flipV="1">
            <a:off x="3338525" y="3529958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BFE727-725D-4901-9F58-E263EEE326FC}"/>
              </a:ext>
            </a:extLst>
          </p:cNvPr>
          <p:cNvCxnSpPr/>
          <p:nvPr/>
        </p:nvCxnSpPr>
        <p:spPr>
          <a:xfrm rot="10800000">
            <a:off x="3300425" y="4342758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436F71-ED34-4849-9C0E-A3CCF65542F2}"/>
              </a:ext>
            </a:extLst>
          </p:cNvPr>
          <p:cNvCxnSpPr/>
          <p:nvPr/>
        </p:nvCxnSpPr>
        <p:spPr>
          <a:xfrm flipV="1">
            <a:off x="3360750" y="1901183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513AEF1-EEB7-4549-B088-316BF1365083}"/>
              </a:ext>
            </a:extLst>
          </p:cNvPr>
          <p:cNvSpPr/>
          <p:nvPr/>
        </p:nvSpPr>
        <p:spPr>
          <a:xfrm>
            <a:off x="8511959" y="1174107"/>
            <a:ext cx="381000" cy="49980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985C9B-2EBB-4819-B372-EF8F16A60F41}"/>
              </a:ext>
            </a:extLst>
          </p:cNvPr>
          <p:cNvCxnSpPr/>
          <p:nvPr/>
        </p:nvCxnSpPr>
        <p:spPr>
          <a:xfrm flipH="1">
            <a:off x="5175034" y="4374507"/>
            <a:ext cx="814388" cy="76835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2EEA2C-0DE8-4A63-AD84-05410684A73E}"/>
              </a:ext>
            </a:extLst>
          </p:cNvPr>
          <p:cNvCxnSpPr/>
          <p:nvPr/>
        </p:nvCxnSpPr>
        <p:spPr>
          <a:xfrm flipH="1">
            <a:off x="6011647" y="4298307"/>
            <a:ext cx="990600" cy="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0A4B3B-02F6-4EF7-BA40-0FA751EEFF85}"/>
              </a:ext>
            </a:extLst>
          </p:cNvPr>
          <p:cNvCxnSpPr/>
          <p:nvPr/>
        </p:nvCxnSpPr>
        <p:spPr>
          <a:xfrm flipH="1" flipV="1">
            <a:off x="7113372" y="4298307"/>
            <a:ext cx="714375" cy="6858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5">
            <a:extLst>
              <a:ext uri="{FF2B5EF4-FFF2-40B4-BE49-F238E27FC236}">
                <a16:creationId xmlns:a16="http://schemas.microsoft.com/office/drawing/2014/main" id="{2BA26A68-D970-4FD9-949D-61B4261094A7}"/>
              </a:ext>
            </a:extLst>
          </p:cNvPr>
          <p:cNvSpPr txBox="1"/>
          <p:nvPr/>
        </p:nvSpPr>
        <p:spPr>
          <a:xfrm>
            <a:off x="2969923" y="2332632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sp>
        <p:nvSpPr>
          <p:cNvPr id="18" name="TextBox 63">
            <a:extLst>
              <a:ext uri="{FF2B5EF4-FFF2-40B4-BE49-F238E27FC236}">
                <a16:creationId xmlns:a16="http://schemas.microsoft.com/office/drawing/2014/main" id="{A35BC96B-B480-46E6-AC0E-520542E563D3}"/>
              </a:ext>
            </a:extLst>
          </p:cNvPr>
          <p:cNvSpPr txBox="1"/>
          <p:nvPr/>
        </p:nvSpPr>
        <p:spPr>
          <a:xfrm>
            <a:off x="7810212" y="3399774"/>
            <a:ext cx="9760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11500" dirty="0">
              <a:solidFill>
                <a:srgbClr val="FF0000"/>
              </a:solidFill>
            </a:endParaRPr>
          </a:p>
        </p:txBody>
      </p:sp>
      <p:sp>
        <p:nvSpPr>
          <p:cNvPr id="19" name="TextBox 65">
            <a:extLst>
              <a:ext uri="{FF2B5EF4-FFF2-40B4-BE49-F238E27FC236}">
                <a16:creationId xmlns:a16="http://schemas.microsoft.com/office/drawing/2014/main" id="{FF9C5DEF-5F63-42A0-888E-606CB9DDBCED}"/>
              </a:ext>
            </a:extLst>
          </p:cNvPr>
          <p:cNvSpPr txBox="1"/>
          <p:nvPr/>
        </p:nvSpPr>
        <p:spPr>
          <a:xfrm>
            <a:off x="251041" y="2235784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C356AA-7039-4487-8D0C-3B0F3B098DE7}"/>
              </a:ext>
            </a:extLst>
          </p:cNvPr>
          <p:cNvGrpSpPr/>
          <p:nvPr/>
        </p:nvGrpSpPr>
        <p:grpSpPr>
          <a:xfrm>
            <a:off x="1098181" y="5047747"/>
            <a:ext cx="660559" cy="790597"/>
            <a:chOff x="6310708" y="2223671"/>
            <a:chExt cx="809489" cy="898563"/>
          </a:xfrm>
        </p:grpSpPr>
        <p:sp>
          <p:nvSpPr>
            <p:cNvPr id="31" name="Rounded Rectangle 48">
              <a:extLst>
                <a:ext uri="{FF2B5EF4-FFF2-40B4-BE49-F238E27FC236}">
                  <a16:creationId xmlns:a16="http://schemas.microsoft.com/office/drawing/2014/main" id="{BB8BD371-6112-4E4E-BCC7-12125EA92A6B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Rounded Rectangle 49">
              <a:extLst>
                <a:ext uri="{FF2B5EF4-FFF2-40B4-BE49-F238E27FC236}">
                  <a16:creationId xmlns:a16="http://schemas.microsoft.com/office/drawing/2014/main" id="{CC2FD5CC-13CA-4EA3-AC8F-186CD6190647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33" name="Rounded Rectangle 58">
              <a:extLst>
                <a:ext uri="{FF2B5EF4-FFF2-40B4-BE49-F238E27FC236}">
                  <a16:creationId xmlns:a16="http://schemas.microsoft.com/office/drawing/2014/main" id="{91BF1FC8-4E2D-4E50-AEC0-0C7E0D57A2F7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C220EC8-D1CB-4810-8470-03CADAE3DE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1C4F901-20E6-4823-A201-D9755B14DAE7}"/>
              </a:ext>
            </a:extLst>
          </p:cNvPr>
          <p:cNvGrpSpPr/>
          <p:nvPr/>
        </p:nvGrpSpPr>
        <p:grpSpPr>
          <a:xfrm>
            <a:off x="3589350" y="5149321"/>
            <a:ext cx="660559" cy="790597"/>
            <a:chOff x="6310708" y="2223671"/>
            <a:chExt cx="809489" cy="898563"/>
          </a:xfrm>
        </p:grpSpPr>
        <p:sp>
          <p:nvSpPr>
            <p:cNvPr id="27" name="Rounded Rectangle 67">
              <a:extLst>
                <a:ext uri="{FF2B5EF4-FFF2-40B4-BE49-F238E27FC236}">
                  <a16:creationId xmlns:a16="http://schemas.microsoft.com/office/drawing/2014/main" id="{8B0C8A07-0E5C-49B0-BC32-392CE2A31D67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Rounded Rectangle 68">
              <a:extLst>
                <a:ext uri="{FF2B5EF4-FFF2-40B4-BE49-F238E27FC236}">
                  <a16:creationId xmlns:a16="http://schemas.microsoft.com/office/drawing/2014/main" id="{538D9839-7750-484A-B612-50B8CC887D47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29" name="Rounded Rectangle 69">
              <a:extLst>
                <a:ext uri="{FF2B5EF4-FFF2-40B4-BE49-F238E27FC236}">
                  <a16:creationId xmlns:a16="http://schemas.microsoft.com/office/drawing/2014/main" id="{2A227BD3-23F2-4A6A-A1CA-4FF39E0171AE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13B0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4B9439D-1D0B-47D9-8867-D1094F848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2DBA8A-7A21-4ECC-BB7E-7FD476FFF3F0}"/>
              </a:ext>
            </a:extLst>
          </p:cNvPr>
          <p:cNvGrpSpPr/>
          <p:nvPr/>
        </p:nvGrpSpPr>
        <p:grpSpPr>
          <a:xfrm>
            <a:off x="7497467" y="5104759"/>
            <a:ext cx="660559" cy="790597"/>
            <a:chOff x="6310708" y="2223671"/>
            <a:chExt cx="809489" cy="898563"/>
          </a:xfrm>
        </p:grpSpPr>
        <p:sp>
          <p:nvSpPr>
            <p:cNvPr id="23" name="Rounded Rectangle 72">
              <a:extLst>
                <a:ext uri="{FF2B5EF4-FFF2-40B4-BE49-F238E27FC236}">
                  <a16:creationId xmlns:a16="http://schemas.microsoft.com/office/drawing/2014/main" id="{D4E647DE-75D7-4CA5-8C8F-C9AF8EBB0807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Rounded Rectangle 73">
              <a:extLst>
                <a:ext uri="{FF2B5EF4-FFF2-40B4-BE49-F238E27FC236}">
                  <a16:creationId xmlns:a16="http://schemas.microsoft.com/office/drawing/2014/main" id="{57D76B5F-7637-4EBC-B57B-1D8239654E7A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5" name="Rounded Rectangle 74">
              <a:extLst>
                <a:ext uri="{FF2B5EF4-FFF2-40B4-BE49-F238E27FC236}">
                  <a16:creationId xmlns:a16="http://schemas.microsoft.com/office/drawing/2014/main" id="{0BEB2AB8-380E-4FF2-BF6A-169966CCFB2E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13B0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B99734-1349-46D5-9E02-FC0E0FC30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27C2405-2F07-41DF-B7DB-B5BEAEA13135}"/>
              </a:ext>
            </a:extLst>
          </p:cNvPr>
          <p:cNvCxnSpPr/>
          <p:nvPr/>
        </p:nvCxnSpPr>
        <p:spPr bwMode="auto">
          <a:xfrm rot="16200000" flipV="1">
            <a:off x="3328280" y="2694821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">
            <a:extLst>
              <a:ext uri="{FF2B5EF4-FFF2-40B4-BE49-F238E27FC236}">
                <a16:creationId xmlns:a16="http://schemas.microsoft.com/office/drawing/2014/main" id="{672B8672-7934-4236-B8E6-A4F353F20C67}"/>
              </a:ext>
            </a:extLst>
          </p:cNvPr>
          <p:cNvSpPr txBox="1"/>
          <p:nvPr/>
        </p:nvSpPr>
        <p:spPr>
          <a:xfrm>
            <a:off x="4903498" y="1998002"/>
            <a:ext cx="2632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/>
              <a:t>Se você escrever um código para seu robô seguir o lado direito da linha você deve começar do lado direito.</a:t>
            </a:r>
          </a:p>
        </p:txBody>
      </p:sp>
      <p:sp>
        <p:nvSpPr>
          <p:cNvPr id="42" name="Footer Placeholder 3">
            <a:extLst>
              <a:ext uri="{FF2B5EF4-FFF2-40B4-BE49-F238E27FC236}">
                <a16:creationId xmlns:a16="http://schemas.microsoft.com/office/drawing/2014/main" id="{A2DDFDC5-2B7A-46FC-B68E-FF743F88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5100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</p:spTree>
    <p:extLst>
      <p:ext uri="{BB962C8B-B14F-4D97-AF65-F5344CB8AC3E}">
        <p14:creationId xmlns:p14="http://schemas.microsoft.com/office/powerpoint/2010/main" val="256934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02CC-AD0E-48AD-B48F-C4D688357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Desafio</a:t>
            </a:r>
            <a:r>
              <a:rPr lang="en-US" dirty="0"/>
              <a:t>: </a:t>
            </a:r>
            <a:r>
              <a:rPr lang="en-US" dirty="0" err="1"/>
              <a:t>Siga</a:t>
            </a:r>
            <a:r>
              <a:rPr lang="en-US" dirty="0"/>
              <a:t> a </a:t>
            </a:r>
            <a:r>
              <a:rPr lang="en-US" dirty="0" err="1"/>
              <a:t>linha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95DAA-7064-4F58-B1C9-C2581C0E8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Escreva um programa para seguir o lado direito da linha.</a:t>
            </a:r>
          </a:p>
          <a:p>
            <a:r>
              <a:rPr lang="pt-BR" dirty="0"/>
              <a:t>Caso o sensor veja preto, vire a direita.</a:t>
            </a:r>
          </a:p>
          <a:p>
            <a:r>
              <a:rPr lang="pt-BR" dirty="0"/>
              <a:t>Caso o sensor veja branco, vire a esquerda.</a:t>
            </a:r>
          </a:p>
          <a:p>
            <a:r>
              <a:rPr lang="pt-BR" dirty="0"/>
              <a:t>Use um bloco Se, Senão para tomar essa decisão</a:t>
            </a:r>
          </a:p>
          <a:p>
            <a:r>
              <a:rPr lang="pt-BR" dirty="0"/>
              <a:t>Repita este código para sempre.</a:t>
            </a:r>
          </a:p>
          <a:p>
            <a:r>
              <a:rPr lang="pt-BR" dirty="0"/>
              <a:t>Use o Modo Cor ou o Modo Luz Refletida.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235A9-B22B-4DC6-85A3-72BFABF1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C6819F-99D3-47C8-B508-587928FD4076}"/>
              </a:ext>
            </a:extLst>
          </p:cNvPr>
          <p:cNvSpPr/>
          <p:nvPr/>
        </p:nvSpPr>
        <p:spPr>
          <a:xfrm>
            <a:off x="6588859" y="1267932"/>
            <a:ext cx="381000" cy="49836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C05C7BC-5C77-45AF-BB54-56C791B639CD}"/>
              </a:ext>
            </a:extLst>
          </p:cNvPr>
          <p:cNvGrpSpPr/>
          <p:nvPr/>
        </p:nvGrpSpPr>
        <p:grpSpPr>
          <a:xfrm>
            <a:off x="6639579" y="5213435"/>
            <a:ext cx="660559" cy="790597"/>
            <a:chOff x="6310708" y="2223671"/>
            <a:chExt cx="809489" cy="898563"/>
          </a:xfrm>
        </p:grpSpPr>
        <p:sp>
          <p:nvSpPr>
            <p:cNvPr id="10" name="Rounded Rectangle 67">
              <a:extLst>
                <a:ext uri="{FF2B5EF4-FFF2-40B4-BE49-F238E27FC236}">
                  <a16:creationId xmlns:a16="http://schemas.microsoft.com/office/drawing/2014/main" id="{D319E5D7-CF9E-4E3E-907E-A78DEDCBD1BF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" name="Rounded Rectangle 68">
              <a:extLst>
                <a:ext uri="{FF2B5EF4-FFF2-40B4-BE49-F238E27FC236}">
                  <a16:creationId xmlns:a16="http://schemas.microsoft.com/office/drawing/2014/main" id="{357FC7D4-9D38-430E-818D-6D7A8564D2DC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2" name="Rounded Rectangle 69">
              <a:extLst>
                <a:ext uri="{FF2B5EF4-FFF2-40B4-BE49-F238E27FC236}">
                  <a16:creationId xmlns:a16="http://schemas.microsoft.com/office/drawing/2014/main" id="{F4CBB500-08A8-47A4-AAD3-2556E6CCCA09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EEE3495-7700-4971-AB7C-F98647AB0A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753C04F-6B43-455A-939B-EA990B57BCAC}"/>
              </a:ext>
            </a:extLst>
          </p:cNvPr>
          <p:cNvSpPr/>
          <p:nvPr/>
        </p:nvSpPr>
        <p:spPr>
          <a:xfrm>
            <a:off x="146842" y="5268500"/>
            <a:ext cx="50601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/>
              <a:t>Nota: Para fazer esse desafio usando a BMA no Modo Cor será preciso fazer uma modificação no design já que o Sensor de Cor não reconhece a cor preta na montagem original. Veja a nossa Lição Sensor de Cor.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51067BA-9D75-4EB8-A6BB-DCB14647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5100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</p:spTree>
    <p:extLst>
      <p:ext uri="{BB962C8B-B14F-4D97-AF65-F5344CB8AC3E}">
        <p14:creationId xmlns:p14="http://schemas.microsoft.com/office/powerpoint/2010/main" val="29571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8211E-83C9-4632-BF92-14080F0F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% de  </a:t>
            </a:r>
            <a:r>
              <a:rPr lang="en-US" dirty="0" err="1"/>
              <a:t>velocidade</a:t>
            </a:r>
            <a:r>
              <a:rPr lang="en-US" dirty="0"/>
              <a:t>  VS.  % de </a:t>
            </a:r>
            <a:r>
              <a:rPr lang="en-US" dirty="0" err="1"/>
              <a:t>potência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E18BF-638F-4E9A-BCBC-9E761EAEF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2113010"/>
            <a:ext cx="4536440" cy="366226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Sincronização dos motores: Esse bloco tenta manter o número de rotações proporcional entre os motores.</a:t>
            </a:r>
          </a:p>
          <a:p>
            <a:pPr algn="just"/>
            <a:r>
              <a:rPr lang="pt-BR" dirty="0"/>
              <a:t>Aceleração/desaceleração: Esse bloco atinge a velocidade desejada em um tempo menor.</a:t>
            </a:r>
          </a:p>
          <a:p>
            <a:pPr algn="just"/>
            <a:r>
              <a:rPr lang="pt-BR" dirty="0"/>
              <a:t>Controle de velocidade: Esse bloco ajusta a potência que vai para os motores a fim de manter a mesma velocidade.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6F4D4-5EC7-4D85-B9CA-AE1480B2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66CFD1-FE60-4222-AC06-70A6602AC1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7" t="7282" r="7624" b="31086"/>
          <a:stretch/>
        </p:blipFill>
        <p:spPr>
          <a:xfrm>
            <a:off x="878392" y="1082724"/>
            <a:ext cx="7340600" cy="92000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73905B-C879-4466-92A7-3B5587F35F70}"/>
              </a:ext>
            </a:extLst>
          </p:cNvPr>
          <p:cNvSpPr txBox="1">
            <a:spLocks/>
          </p:cNvSpPr>
          <p:nvPr/>
        </p:nvSpPr>
        <p:spPr>
          <a:xfrm>
            <a:off x="4813300" y="2113010"/>
            <a:ext cx="4096124" cy="36622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Não tem as funções da esquerda</a:t>
            </a:r>
          </a:p>
          <a:p>
            <a:pPr algn="just"/>
            <a:r>
              <a:rPr lang="pt-BR" dirty="0"/>
              <a:t>Enquanto os blocos de velocidade tem mais funções, quando você estiver usando blocos de movimento dentro de um laço de repetição (Bloco Repete), onde ele executa o laço de repetição muito rapidamente, você deve usar o bloco de “potência”.</a:t>
            </a:r>
          </a:p>
          <a:p>
            <a:pPr algn="just"/>
            <a:r>
              <a:rPr lang="pt-BR" dirty="0"/>
              <a:t>Para esta lição usaremos o bloco “potência”.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314A4BAF-4D06-4093-8FE0-36070B0E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5100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</p:spTree>
    <p:extLst>
      <p:ext uri="{BB962C8B-B14F-4D97-AF65-F5344CB8AC3E}">
        <p14:creationId xmlns:p14="http://schemas.microsoft.com/office/powerpoint/2010/main" val="402987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F41E-6C9E-42C6-BF61-FB65DC2A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Seguidor</a:t>
            </a:r>
            <a:r>
              <a:rPr lang="en-US" dirty="0"/>
              <a:t> de </a:t>
            </a:r>
            <a:r>
              <a:rPr lang="en-US" dirty="0" err="1"/>
              <a:t>liha</a:t>
            </a:r>
            <a:r>
              <a:rPr lang="en-US" dirty="0"/>
              <a:t> – Modo </a:t>
            </a:r>
            <a:r>
              <a:rPr lang="en-US" dirty="0" err="1"/>
              <a:t>cor</a:t>
            </a:r>
            <a:r>
              <a:rPr lang="en-US" dirty="0"/>
              <a:t> &amp; luz </a:t>
            </a:r>
            <a:r>
              <a:rPr lang="en-US" dirty="0" err="1"/>
              <a:t>refletida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B8C34-542F-4DC5-8B7A-7D7C0C08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91AE22-7F02-48D6-9EDF-4F03F753C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1" t="8770" r="4381" b="8514"/>
          <a:stretch/>
        </p:blipFill>
        <p:spPr>
          <a:xfrm>
            <a:off x="237701" y="1786337"/>
            <a:ext cx="7938052" cy="43347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5BAC-5DA9-4CB5-B027-17AE06BCB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637" y="4119761"/>
            <a:ext cx="4708953" cy="121424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Quando o robô vê preto, ele vira a esquerda.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Quando o sensor vê branco, o robô vira a direita.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5F3309-7D8A-4DCE-830D-D0ADBE3F49A1}"/>
              </a:ext>
            </a:extLst>
          </p:cNvPr>
          <p:cNvSpPr/>
          <p:nvPr/>
        </p:nvSpPr>
        <p:spPr>
          <a:xfrm>
            <a:off x="237700" y="1140006"/>
            <a:ext cx="8684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>
                <a:solidFill>
                  <a:srgbClr val="FF0000"/>
                </a:solidFill>
              </a:rPr>
              <a:t>Esse programa segue uma linha preta usando o Modo Cor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63EF06-CEE4-4107-A5E8-336A24705330}"/>
              </a:ext>
            </a:extLst>
          </p:cNvPr>
          <p:cNvSpPr/>
          <p:nvPr/>
        </p:nvSpPr>
        <p:spPr>
          <a:xfrm>
            <a:off x="4740948" y="2795420"/>
            <a:ext cx="3495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>
                <a:solidFill>
                  <a:srgbClr val="FF0000"/>
                </a:solidFill>
              </a:rPr>
              <a:t>Para usar o modo Luz Refletida substitua a condição.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5639B-7ABF-4A97-9D8D-FEBA072CEEAD}"/>
              </a:ext>
            </a:extLst>
          </p:cNvPr>
          <p:cNvSpPr/>
          <p:nvPr/>
        </p:nvSpPr>
        <p:spPr>
          <a:xfrm>
            <a:off x="914403" y="3441750"/>
            <a:ext cx="7038109" cy="58368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9FD6B7-0251-4E9E-96BD-4A906E3BEE8D}"/>
              </a:ext>
            </a:extLst>
          </p:cNvPr>
          <p:cNvCxnSpPr>
            <a:cxnSpLocks/>
          </p:cNvCxnSpPr>
          <p:nvPr/>
        </p:nvCxnSpPr>
        <p:spPr>
          <a:xfrm flipH="1">
            <a:off x="3463636" y="3865420"/>
            <a:ext cx="1075119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FD56DE2F-D7D9-421A-B24C-C4628317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5100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</p:spTree>
    <p:extLst>
      <p:ext uri="{BB962C8B-B14F-4D97-AF65-F5344CB8AC3E}">
        <p14:creationId xmlns:p14="http://schemas.microsoft.com/office/powerpoint/2010/main" val="182639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1C39-8AC1-4513-9F84-59C9BC02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Extensão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E9D7B-D915-4274-902A-2E8C16E03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Mudando as condições de saída.</a:t>
            </a:r>
          </a:p>
          <a:p>
            <a:pPr lvl="1"/>
            <a:r>
              <a:rPr lang="pt-BR" dirty="0"/>
              <a:t>E se você não quiser seguir a linha para sempre? E se você quiser seguir a linha até o Sensor de Força ser pressionado?</a:t>
            </a:r>
          </a:p>
          <a:p>
            <a:pPr lvl="1"/>
            <a:r>
              <a:rPr lang="pt-BR" dirty="0"/>
              <a:t>Combine essa lição com a lição sobre Blocos Repete para resolver esse problema.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A7554-5886-409D-878E-08966017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62AA18C-3472-4361-9904-EF4E3B4F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5100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</p:spTree>
    <p:extLst>
      <p:ext uri="{BB962C8B-B14F-4D97-AF65-F5344CB8AC3E}">
        <p14:creationId xmlns:p14="http://schemas.microsoft.com/office/powerpoint/2010/main" val="23172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lnSpcReduction="10000"/>
          </a:bodyPr>
          <a:lstStyle/>
          <a:p>
            <a:r>
              <a:rPr lang="pt-BR" sz="1600" dirty="0"/>
              <a:t>Essa lição foi criada por </a:t>
            </a:r>
            <a:r>
              <a:rPr lang="pt-BR" sz="1600" dirty="0" err="1"/>
              <a:t>Sanjay</a:t>
            </a:r>
            <a:r>
              <a:rPr lang="pt-BR" sz="1600" dirty="0"/>
              <a:t> </a:t>
            </a:r>
            <a:r>
              <a:rPr lang="pt-BR" sz="1600" dirty="0" err="1"/>
              <a:t>Seshan</a:t>
            </a:r>
            <a:r>
              <a:rPr lang="pt-BR" sz="1600" dirty="0"/>
              <a:t> e </a:t>
            </a:r>
            <a:r>
              <a:rPr lang="pt-BR" sz="1600" dirty="0" err="1"/>
              <a:t>Arvind</a:t>
            </a:r>
            <a:r>
              <a:rPr lang="pt-BR" sz="1600" dirty="0"/>
              <a:t> </a:t>
            </a:r>
            <a:r>
              <a:rPr lang="pt-BR" sz="1600" dirty="0" err="1"/>
              <a:t>Seshan</a:t>
            </a:r>
            <a:r>
              <a:rPr lang="pt-BR" sz="1600" dirty="0"/>
              <a:t> para SPIKE Prime </a:t>
            </a:r>
            <a:r>
              <a:rPr lang="pt-BR" sz="1600" dirty="0" err="1"/>
              <a:t>Lessons</a:t>
            </a:r>
            <a:endParaRPr lang="pt-BR" sz="1600" dirty="0"/>
          </a:p>
          <a:p>
            <a:r>
              <a:rPr lang="pt-BR" sz="1600" dirty="0"/>
              <a:t>Mais lições em </a:t>
            </a:r>
            <a:r>
              <a:rPr lang="pt-BR" sz="1600" dirty="0">
                <a:hlinkClick r:id="rId2"/>
              </a:rPr>
              <a:t>www.primelessons.org</a:t>
            </a:r>
            <a:endParaRPr lang="pt-BR" sz="1600" dirty="0"/>
          </a:p>
          <a:p>
            <a:r>
              <a:rPr lang="pt-BR" sz="1600" dirty="0"/>
              <a:t>Traduzido para o português por Lucas </a:t>
            </a:r>
            <a:r>
              <a:rPr lang="pt-BR" sz="1600" dirty="0" err="1"/>
              <a:t>Colonna</a:t>
            </a:r>
            <a:r>
              <a:rPr lang="pt-BR" sz="1600" dirty="0"/>
              <a:t> e revisado por Anderson Harayashiki Moreira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312</TotalTime>
  <Words>717</Words>
  <Application>Microsoft Office PowerPoint</Application>
  <PresentationFormat>Apresentação na tela (4:3)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Helvetica Neue</vt:lpstr>
      <vt:lpstr>Zapf Dingbats</vt:lpstr>
      <vt:lpstr>Arial</vt:lpstr>
      <vt:lpstr>Calibri</vt:lpstr>
      <vt:lpstr>Gill Sans MT</vt:lpstr>
      <vt:lpstr>Wingdings 2</vt:lpstr>
      <vt:lpstr>Dividend</vt:lpstr>
      <vt:lpstr>SeguIDOR de linha</vt:lpstr>
      <vt:lpstr>Objetivos</vt:lpstr>
      <vt:lpstr>O robô segue a borda da linha</vt:lpstr>
      <vt:lpstr>De que lado da linha você deve começar</vt:lpstr>
      <vt:lpstr>Desafio: Siga a linha</vt:lpstr>
      <vt:lpstr>% de  velocidade  VS.  % de potência</vt:lpstr>
      <vt:lpstr>Seguidor de liha – Modo cor &amp; luz refletida</vt:lpstr>
      <vt:lpstr>Extensão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management</dc:title>
  <dc:creator>Srinivasan Seshan</dc:creator>
  <cp:lastModifiedBy>Anderson Harayashiki Moreira</cp:lastModifiedBy>
  <cp:revision>39</cp:revision>
  <dcterms:created xsi:type="dcterms:W3CDTF">2019-12-31T03:18:51Z</dcterms:created>
  <dcterms:modified xsi:type="dcterms:W3CDTF">2020-07-13T06:16:11Z</dcterms:modified>
</cp:coreProperties>
</file>