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6" r:id="rId1"/>
    <p:sldMasterId id="2147483738" r:id="rId2"/>
    <p:sldMasterId id="2147483750" r:id="rId3"/>
    <p:sldMasterId id="2147483762" r:id="rId4"/>
  </p:sldMasterIdLst>
  <p:notesMasterIdLst>
    <p:notesMasterId r:id="rId20"/>
  </p:notesMasterIdLst>
  <p:handoutMasterIdLst>
    <p:handoutMasterId r:id="rId21"/>
  </p:handoutMasterIdLst>
  <p:sldIdLst>
    <p:sldId id="414" r:id="rId5"/>
    <p:sldId id="413" r:id="rId6"/>
    <p:sldId id="300" r:id="rId7"/>
    <p:sldId id="423" r:id="rId8"/>
    <p:sldId id="425" r:id="rId9"/>
    <p:sldId id="426" r:id="rId10"/>
    <p:sldId id="409" r:id="rId11"/>
    <p:sldId id="433" r:id="rId12"/>
    <p:sldId id="436" r:id="rId13"/>
    <p:sldId id="260" r:id="rId14"/>
    <p:sldId id="437" r:id="rId15"/>
    <p:sldId id="428" r:id="rId16"/>
    <p:sldId id="429" r:id="rId17"/>
    <p:sldId id="430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00"/>
    <a:srgbClr val="7A7A7A"/>
    <a:srgbClr val="6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B79CC-0AA8-4CB3-B3E3-A3C8213C1BD6}" v="17" dt="2020-07-12T03:44:48.3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0" autoAdjust="0"/>
    <p:restoredTop sz="96346" autoAdjust="0"/>
  </p:normalViewPr>
  <p:slideViewPr>
    <p:cSldViewPr snapToGrid="0" snapToObjects="1">
      <p:cViewPr varScale="1">
        <p:scale>
          <a:sx n="83" d="100"/>
          <a:sy n="83" d="100"/>
        </p:scale>
        <p:origin x="1080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 Harayashiki Moreira" userId="07ffc975ff648281" providerId="LiveId" clId="{FA5B79CC-0AA8-4CB3-B3E3-A3C8213C1BD6}"/>
    <pc:docChg chg="undo custSel modSld">
      <pc:chgData name="Anderson Harayashiki Moreira" userId="07ffc975ff648281" providerId="LiveId" clId="{FA5B79CC-0AA8-4CB3-B3E3-A3C8213C1BD6}" dt="2020-07-12T03:44:48.304" v="382"/>
      <pc:docMkLst>
        <pc:docMk/>
      </pc:docMkLst>
      <pc:sldChg chg="addSp delSp modSp">
        <pc:chgData name="Anderson Harayashiki Moreira" userId="07ffc975ff648281" providerId="LiveId" clId="{FA5B79CC-0AA8-4CB3-B3E3-A3C8213C1BD6}" dt="2020-07-12T03:44:16.840" v="365"/>
        <pc:sldMkLst>
          <pc:docMk/>
          <pc:sldMk cId="221081778" sldId="260"/>
        </pc:sldMkLst>
        <pc:spChg chg="mod">
          <ac:chgData name="Anderson Harayashiki Moreira" userId="07ffc975ff648281" providerId="LiveId" clId="{FA5B79CC-0AA8-4CB3-B3E3-A3C8213C1BD6}" dt="2020-07-12T03:38:26.507" v="282" actId="20577"/>
          <ac:spMkLst>
            <pc:docMk/>
            <pc:sldMk cId="221081778" sldId="260"/>
            <ac:spMk id="2" creationId="{00000000-0000-0000-0000-000000000000}"/>
          </ac:spMkLst>
        </pc:spChg>
        <pc:spChg chg="mod">
          <ac:chgData name="Anderson Harayashiki Moreira" userId="07ffc975ff648281" providerId="LiveId" clId="{FA5B79CC-0AA8-4CB3-B3E3-A3C8213C1BD6}" dt="2020-07-12T03:39:27.730" v="285" actId="123"/>
          <ac:spMkLst>
            <pc:docMk/>
            <pc:sldMk cId="221081778" sldId="260"/>
            <ac:spMk id="3" creationId="{00000000-0000-0000-0000-000000000000}"/>
          </ac:spMkLst>
        </pc:spChg>
        <pc:spChg chg="del">
          <ac:chgData name="Anderson Harayashiki Moreira" userId="07ffc975ff648281" providerId="LiveId" clId="{FA5B79CC-0AA8-4CB3-B3E3-A3C8213C1BD6}" dt="2020-07-12T03:44:16.549" v="364" actId="478"/>
          <ac:spMkLst>
            <pc:docMk/>
            <pc:sldMk cId="221081778" sldId="260"/>
            <ac:spMk id="8" creationId="{C2343568-9331-7A48-9D07-C332D71BD676}"/>
          </ac:spMkLst>
        </pc:spChg>
        <pc:spChg chg="add">
          <ac:chgData name="Anderson Harayashiki Moreira" userId="07ffc975ff648281" providerId="LiveId" clId="{FA5B79CC-0AA8-4CB3-B3E3-A3C8213C1BD6}" dt="2020-07-12T03:44:16.840" v="365"/>
          <ac:spMkLst>
            <pc:docMk/>
            <pc:sldMk cId="221081778" sldId="260"/>
            <ac:spMk id="20" creationId="{92E400D8-F060-4475-8099-36E038D746F1}"/>
          </ac:spMkLst>
        </pc:spChg>
      </pc:sldChg>
      <pc:sldChg chg="modSp">
        <pc:chgData name="Anderson Harayashiki Moreira" userId="07ffc975ff648281" providerId="LiveId" clId="{FA5B79CC-0AA8-4CB3-B3E3-A3C8213C1BD6}" dt="2020-07-12T03:43:49.369" v="355" actId="20577"/>
        <pc:sldMkLst>
          <pc:docMk/>
          <pc:sldMk cId="3392129947" sldId="288"/>
        </pc:sldMkLst>
        <pc:spChg chg="mod">
          <ac:chgData name="Anderson Harayashiki Moreira" userId="07ffc975ff648281" providerId="LiveId" clId="{FA5B79CC-0AA8-4CB3-B3E3-A3C8213C1BD6}" dt="2020-07-12T03:43:34.356" v="351" actId="20577"/>
          <ac:spMkLst>
            <pc:docMk/>
            <pc:sldMk cId="3392129947" sldId="288"/>
            <ac:spMk id="3" creationId="{00000000-0000-0000-0000-000000000000}"/>
          </ac:spMkLst>
        </pc:spChg>
        <pc:spChg chg="mod">
          <ac:chgData name="Anderson Harayashiki Moreira" userId="07ffc975ff648281" providerId="LiveId" clId="{FA5B79CC-0AA8-4CB3-B3E3-A3C8213C1BD6}" dt="2020-07-12T03:43:49.369" v="355" actId="20577"/>
          <ac:spMkLst>
            <pc:docMk/>
            <pc:sldMk cId="3392129947" sldId="288"/>
            <ac:spMk id="4" creationId="{00000000-0000-0000-0000-000000000000}"/>
          </ac:spMkLst>
        </pc:spChg>
      </pc:sldChg>
      <pc:sldChg chg="addSp delSp modSp">
        <pc:chgData name="Anderson Harayashiki Moreira" userId="07ffc975ff648281" providerId="LiveId" clId="{FA5B79CC-0AA8-4CB3-B3E3-A3C8213C1BD6}" dt="2020-07-12T03:44:45.198" v="380"/>
        <pc:sldMkLst>
          <pc:docMk/>
          <pc:sldMk cId="3433347198" sldId="300"/>
        </pc:sldMkLst>
        <pc:spChg chg="mod">
          <ac:chgData name="Anderson Harayashiki Moreira" userId="07ffc975ff648281" providerId="LiveId" clId="{FA5B79CC-0AA8-4CB3-B3E3-A3C8213C1BD6}" dt="2020-07-12T03:22:27.652" v="2" actId="403"/>
          <ac:spMkLst>
            <pc:docMk/>
            <pc:sldMk cId="3433347198" sldId="300"/>
            <ac:spMk id="2" creationId="{00000000-0000-0000-0000-000000000000}"/>
          </ac:spMkLst>
        </pc:spChg>
        <pc:spChg chg="del">
          <ac:chgData name="Anderson Harayashiki Moreira" userId="07ffc975ff648281" providerId="LiveId" clId="{FA5B79CC-0AA8-4CB3-B3E3-A3C8213C1BD6}" dt="2020-07-12T03:44:44.576" v="379" actId="478"/>
          <ac:spMkLst>
            <pc:docMk/>
            <pc:sldMk cId="3433347198" sldId="300"/>
            <ac:spMk id="3" creationId="{BD08C81B-506D-3D44-9337-E4F2B17990E7}"/>
          </ac:spMkLst>
        </pc:spChg>
        <pc:spChg chg="mod">
          <ac:chgData name="Anderson Harayashiki Moreira" userId="07ffc975ff648281" providerId="LiveId" clId="{FA5B79CC-0AA8-4CB3-B3E3-A3C8213C1BD6}" dt="2020-07-12T03:33:58.865" v="159" actId="1037"/>
          <ac:spMkLst>
            <pc:docMk/>
            <pc:sldMk cId="3433347198" sldId="300"/>
            <ac:spMk id="10" creationId="{00000000-0000-0000-0000-000000000000}"/>
          </ac:spMkLst>
        </pc:spChg>
        <pc:spChg chg="mod">
          <ac:chgData name="Anderson Harayashiki Moreira" userId="07ffc975ff648281" providerId="LiveId" clId="{FA5B79CC-0AA8-4CB3-B3E3-A3C8213C1BD6}" dt="2020-07-12T03:33:58.865" v="159" actId="1037"/>
          <ac:spMkLst>
            <pc:docMk/>
            <pc:sldMk cId="3433347198" sldId="300"/>
            <ac:spMk id="11" creationId="{00000000-0000-0000-0000-000000000000}"/>
          </ac:spMkLst>
        </pc:spChg>
        <pc:spChg chg="add">
          <ac:chgData name="Anderson Harayashiki Moreira" userId="07ffc975ff648281" providerId="LiveId" clId="{FA5B79CC-0AA8-4CB3-B3E3-A3C8213C1BD6}" dt="2020-07-12T03:33:48.190" v="121"/>
          <ac:spMkLst>
            <pc:docMk/>
            <pc:sldMk cId="3433347198" sldId="300"/>
            <ac:spMk id="14" creationId="{758C148B-6004-4974-98C4-03417A9A528B}"/>
          </ac:spMkLst>
        </pc:spChg>
        <pc:spChg chg="add">
          <ac:chgData name="Anderson Harayashiki Moreira" userId="07ffc975ff648281" providerId="LiveId" clId="{FA5B79CC-0AA8-4CB3-B3E3-A3C8213C1BD6}" dt="2020-07-12T03:44:45.198" v="380"/>
          <ac:spMkLst>
            <pc:docMk/>
            <pc:sldMk cId="3433347198" sldId="300"/>
            <ac:spMk id="15" creationId="{29F43184-E7FE-4369-AE61-E7A761918C55}"/>
          </ac:spMkLst>
        </pc:spChg>
        <pc:spChg chg="del">
          <ac:chgData name="Anderson Harayashiki Moreira" userId="07ffc975ff648281" providerId="LiveId" clId="{FA5B79CC-0AA8-4CB3-B3E3-A3C8213C1BD6}" dt="2020-07-12T03:33:47.194" v="120" actId="478"/>
          <ac:spMkLst>
            <pc:docMk/>
            <pc:sldMk cId="3433347198" sldId="300"/>
            <ac:spMk id="26" creationId="{08CDC762-E6CD-43FB-ABBE-0FB5FC294A3B}"/>
          </ac:spMkLst>
        </pc:spChg>
        <pc:spChg chg="mod">
          <ac:chgData name="Anderson Harayashiki Moreira" userId="07ffc975ff648281" providerId="LiveId" clId="{FA5B79CC-0AA8-4CB3-B3E3-A3C8213C1BD6}" dt="2020-07-12T03:33:58.865" v="159" actId="1037"/>
          <ac:spMkLst>
            <pc:docMk/>
            <pc:sldMk cId="3433347198" sldId="300"/>
            <ac:spMk id="36" creationId="{B2CF9A8F-25F2-4788-90AC-5157BB6C9540}"/>
          </ac:spMkLst>
        </pc:spChg>
        <pc:spChg chg="mod">
          <ac:chgData name="Anderson Harayashiki Moreira" userId="07ffc975ff648281" providerId="LiveId" clId="{FA5B79CC-0AA8-4CB3-B3E3-A3C8213C1BD6}" dt="2020-07-12T03:33:58.865" v="159" actId="1037"/>
          <ac:spMkLst>
            <pc:docMk/>
            <pc:sldMk cId="3433347198" sldId="300"/>
            <ac:spMk id="38" creationId="{47D8FC75-B4B3-4AFF-AAF1-2641A8FDA407}"/>
          </ac:spMkLst>
        </pc:spChg>
        <pc:spChg chg="mod">
          <ac:chgData name="Anderson Harayashiki Moreira" userId="07ffc975ff648281" providerId="LiveId" clId="{FA5B79CC-0AA8-4CB3-B3E3-A3C8213C1BD6}" dt="2020-07-12T03:22:03.127" v="1" actId="20577"/>
          <ac:spMkLst>
            <pc:docMk/>
            <pc:sldMk cId="3433347198" sldId="300"/>
            <ac:spMk id="55" creationId="{08AA3D35-4896-42BA-AC5C-3FB20FFBE9A7}"/>
          </ac:spMkLst>
        </pc:spChg>
        <pc:picChg chg="mod">
          <ac:chgData name="Anderson Harayashiki Moreira" userId="07ffc975ff648281" providerId="LiveId" clId="{FA5B79CC-0AA8-4CB3-B3E3-A3C8213C1BD6}" dt="2020-07-12T03:33:58.865" v="159" actId="1037"/>
          <ac:picMkLst>
            <pc:docMk/>
            <pc:sldMk cId="3433347198" sldId="300"/>
            <ac:picMk id="7" creationId="{C17E71FC-63AC-4B28-B0AC-2C10CB9D7CCE}"/>
          </ac:picMkLst>
        </pc:picChg>
        <pc:picChg chg="mod">
          <ac:chgData name="Anderson Harayashiki Moreira" userId="07ffc975ff648281" providerId="LiveId" clId="{FA5B79CC-0AA8-4CB3-B3E3-A3C8213C1BD6}" dt="2020-07-12T03:33:58.865" v="159" actId="1037"/>
          <ac:picMkLst>
            <pc:docMk/>
            <pc:sldMk cId="3433347198" sldId="300"/>
            <ac:picMk id="9" creationId="{68083A46-F6DB-4BAC-AA4A-1455E29E303A}"/>
          </ac:picMkLst>
        </pc:picChg>
        <pc:picChg chg="mod">
          <ac:chgData name="Anderson Harayashiki Moreira" userId="07ffc975ff648281" providerId="LiveId" clId="{FA5B79CC-0AA8-4CB3-B3E3-A3C8213C1BD6}" dt="2020-07-12T03:33:58.865" v="159" actId="1037"/>
          <ac:picMkLst>
            <pc:docMk/>
            <pc:sldMk cId="3433347198" sldId="300"/>
            <ac:picMk id="28" creationId="{B3F40851-ABB6-440E-A4B3-DFB6C511CF3D}"/>
          </ac:picMkLst>
        </pc:picChg>
      </pc:sldChg>
      <pc:sldChg chg="addSp delSp modSp">
        <pc:chgData name="Anderson Harayashiki Moreira" userId="07ffc975ff648281" providerId="LiveId" clId="{FA5B79CC-0AA8-4CB3-B3E3-A3C8213C1BD6}" dt="2020-07-12T03:44:27.140" v="371"/>
        <pc:sldMkLst>
          <pc:docMk/>
          <pc:sldMk cId="2241606033" sldId="409"/>
        </pc:sldMkLst>
        <pc:spChg chg="mod">
          <ac:chgData name="Anderson Harayashiki Moreira" userId="07ffc975ff648281" providerId="LiveId" clId="{FA5B79CC-0AA8-4CB3-B3E3-A3C8213C1BD6}" dt="2020-07-12T03:39:50.887" v="289" actId="123"/>
          <ac:spMkLst>
            <pc:docMk/>
            <pc:sldMk cId="2241606033" sldId="409"/>
            <ac:spMk id="4" creationId="{737F23C5-E722-482C-81B4-A10CDEFA3ADE}"/>
          </ac:spMkLst>
        </pc:spChg>
        <pc:spChg chg="del">
          <ac:chgData name="Anderson Harayashiki Moreira" userId="07ffc975ff648281" providerId="LiveId" clId="{FA5B79CC-0AA8-4CB3-B3E3-A3C8213C1BD6}" dt="2020-07-12T03:44:26.736" v="370" actId="478"/>
          <ac:spMkLst>
            <pc:docMk/>
            <pc:sldMk cId="2241606033" sldId="409"/>
            <ac:spMk id="5" creationId="{8FFAF4E7-EE89-C347-970F-E96D5843F1F0}"/>
          </ac:spMkLst>
        </pc:spChg>
        <pc:spChg chg="mod">
          <ac:chgData name="Anderson Harayashiki Moreira" userId="07ffc975ff648281" providerId="LiveId" clId="{FA5B79CC-0AA8-4CB3-B3E3-A3C8213C1BD6}" dt="2020-07-12T03:37:00.637" v="268" actId="1035"/>
          <ac:spMkLst>
            <pc:docMk/>
            <pc:sldMk cId="2241606033" sldId="409"/>
            <ac:spMk id="6" creationId="{00000000-0000-0000-0000-000000000000}"/>
          </ac:spMkLst>
        </pc:spChg>
        <pc:spChg chg="mod">
          <ac:chgData name="Anderson Harayashiki Moreira" userId="07ffc975ff648281" providerId="LiveId" clId="{FA5B79CC-0AA8-4CB3-B3E3-A3C8213C1BD6}" dt="2020-07-12T03:36:46.046" v="236" actId="1036"/>
          <ac:spMkLst>
            <pc:docMk/>
            <pc:sldMk cId="2241606033" sldId="409"/>
            <ac:spMk id="7" creationId="{00000000-0000-0000-0000-000000000000}"/>
          </ac:spMkLst>
        </pc:spChg>
        <pc:spChg chg="mod">
          <ac:chgData name="Anderson Harayashiki Moreira" userId="07ffc975ff648281" providerId="LiveId" clId="{FA5B79CC-0AA8-4CB3-B3E3-A3C8213C1BD6}" dt="2020-07-12T03:37:19.306" v="272" actId="20577"/>
          <ac:spMkLst>
            <pc:docMk/>
            <pc:sldMk cId="2241606033" sldId="409"/>
            <ac:spMk id="26" creationId="{2026694E-0260-4CB9-B6FF-BF6DF49AD840}"/>
          </ac:spMkLst>
        </pc:spChg>
        <pc:spChg chg="mod">
          <ac:chgData name="Anderson Harayashiki Moreira" userId="07ffc975ff648281" providerId="LiveId" clId="{FA5B79CC-0AA8-4CB3-B3E3-A3C8213C1BD6}" dt="2020-07-12T03:37:38.190" v="279" actId="20577"/>
          <ac:spMkLst>
            <pc:docMk/>
            <pc:sldMk cId="2241606033" sldId="409"/>
            <ac:spMk id="27" creationId="{89CB1DAF-97B6-4A6F-AB9D-4F39E63FC260}"/>
          </ac:spMkLst>
        </pc:spChg>
        <pc:spChg chg="add">
          <ac:chgData name="Anderson Harayashiki Moreira" userId="07ffc975ff648281" providerId="LiveId" clId="{FA5B79CC-0AA8-4CB3-B3E3-A3C8213C1BD6}" dt="2020-07-12T03:44:27.140" v="371"/>
          <ac:spMkLst>
            <pc:docMk/>
            <pc:sldMk cId="2241606033" sldId="409"/>
            <ac:spMk id="28" creationId="{F0F67EE0-7A01-4077-9773-AD501691EEB8}"/>
          </ac:spMkLst>
        </pc:spChg>
      </pc:sldChg>
      <pc:sldChg chg="addSp delSp">
        <pc:chgData name="Anderson Harayashiki Moreira" userId="07ffc975ff648281" providerId="LiveId" clId="{FA5B79CC-0AA8-4CB3-B3E3-A3C8213C1BD6}" dt="2020-07-12T03:44:48.304" v="382"/>
        <pc:sldMkLst>
          <pc:docMk/>
          <pc:sldMk cId="294339898" sldId="413"/>
        </pc:sldMkLst>
        <pc:spChg chg="del">
          <ac:chgData name="Anderson Harayashiki Moreira" userId="07ffc975ff648281" providerId="LiveId" clId="{FA5B79CC-0AA8-4CB3-B3E3-A3C8213C1BD6}" dt="2020-07-12T03:44:47.557" v="381" actId="478"/>
          <ac:spMkLst>
            <pc:docMk/>
            <pc:sldMk cId="294339898" sldId="413"/>
            <ac:spMk id="4" creationId="{0F511978-D10A-AD43-B291-F6BC2E551E37}"/>
          </ac:spMkLst>
        </pc:spChg>
        <pc:spChg chg="add">
          <ac:chgData name="Anderson Harayashiki Moreira" userId="07ffc975ff648281" providerId="LiveId" clId="{FA5B79CC-0AA8-4CB3-B3E3-A3C8213C1BD6}" dt="2020-07-12T03:44:48.304" v="382"/>
          <ac:spMkLst>
            <pc:docMk/>
            <pc:sldMk cId="294339898" sldId="413"/>
            <ac:spMk id="6" creationId="{E918027E-8F68-4BF9-B202-C48E88AD7029}"/>
          </ac:spMkLst>
        </pc:spChg>
      </pc:sldChg>
      <pc:sldChg chg="addSp delSp modSp">
        <pc:chgData name="Anderson Harayashiki Moreira" userId="07ffc975ff648281" providerId="LiveId" clId="{FA5B79CC-0AA8-4CB3-B3E3-A3C8213C1BD6}" dt="2020-07-12T03:44:41.260" v="378"/>
        <pc:sldMkLst>
          <pc:docMk/>
          <pc:sldMk cId="2966407906" sldId="423"/>
        </pc:sldMkLst>
        <pc:spChg chg="del mod">
          <ac:chgData name="Anderson Harayashiki Moreira" userId="07ffc975ff648281" providerId="LiveId" clId="{FA5B79CC-0AA8-4CB3-B3E3-A3C8213C1BD6}" dt="2020-07-12T03:44:40.613" v="377" actId="478"/>
          <ac:spMkLst>
            <pc:docMk/>
            <pc:sldMk cId="2966407906" sldId="423"/>
            <ac:spMk id="3" creationId="{AA4A07B9-C9D0-7B43-84AC-75615E0A927C}"/>
          </ac:spMkLst>
        </pc:spChg>
        <pc:spChg chg="mod">
          <ac:chgData name="Anderson Harayashiki Moreira" userId="07ffc975ff648281" providerId="LiveId" clId="{FA5B79CC-0AA8-4CB3-B3E3-A3C8213C1BD6}" dt="2020-07-12T03:31:41.986" v="77" actId="1076"/>
          <ac:spMkLst>
            <pc:docMk/>
            <pc:sldMk cId="2966407906" sldId="423"/>
            <ac:spMk id="12" creationId="{4AC6D000-CE4F-4629-873F-983A9302949C}"/>
          </ac:spMkLst>
        </pc:spChg>
        <pc:spChg chg="add">
          <ac:chgData name="Anderson Harayashiki Moreira" userId="07ffc975ff648281" providerId="LiveId" clId="{FA5B79CC-0AA8-4CB3-B3E3-A3C8213C1BD6}" dt="2020-07-12T03:44:41.260" v="378"/>
          <ac:spMkLst>
            <pc:docMk/>
            <pc:sldMk cId="2966407906" sldId="423"/>
            <ac:spMk id="13" creationId="{3DC841A8-F38F-436F-8FC8-E92967AA19ED}"/>
          </ac:spMkLst>
        </pc:spChg>
        <pc:spChg chg="mod">
          <ac:chgData name="Anderson Harayashiki Moreira" userId="07ffc975ff648281" providerId="LiveId" clId="{FA5B79CC-0AA8-4CB3-B3E3-A3C8213C1BD6}" dt="2020-07-12T03:29:48.362" v="68" actId="123"/>
          <ac:spMkLst>
            <pc:docMk/>
            <pc:sldMk cId="2966407906" sldId="423"/>
            <ac:spMk id="55" creationId="{08AA3D35-4896-42BA-AC5C-3FB20FFBE9A7}"/>
          </ac:spMkLst>
        </pc:spChg>
      </pc:sldChg>
      <pc:sldChg chg="addSp delSp modSp">
        <pc:chgData name="Anderson Harayashiki Moreira" userId="07ffc975ff648281" providerId="LiveId" clId="{FA5B79CC-0AA8-4CB3-B3E3-A3C8213C1BD6}" dt="2020-07-12T03:44:36.185" v="375"/>
        <pc:sldMkLst>
          <pc:docMk/>
          <pc:sldMk cId="1035999706" sldId="425"/>
        </pc:sldMkLst>
        <pc:spChg chg="mod">
          <ac:chgData name="Anderson Harayashiki Moreira" userId="07ffc975ff648281" providerId="LiveId" clId="{FA5B79CC-0AA8-4CB3-B3E3-A3C8213C1BD6}" dt="2020-07-12T03:29:54.201" v="69" actId="404"/>
          <ac:spMkLst>
            <pc:docMk/>
            <pc:sldMk cId="1035999706" sldId="425"/>
            <ac:spMk id="2" creationId="{00000000-0000-0000-0000-000000000000}"/>
          </ac:spMkLst>
        </pc:spChg>
        <pc:spChg chg="del">
          <ac:chgData name="Anderson Harayashiki Moreira" userId="07ffc975ff648281" providerId="LiveId" clId="{FA5B79CC-0AA8-4CB3-B3E3-A3C8213C1BD6}" dt="2020-07-12T03:44:35.362" v="374" actId="478"/>
          <ac:spMkLst>
            <pc:docMk/>
            <pc:sldMk cId="1035999706" sldId="425"/>
            <ac:spMk id="3" creationId="{F95DCBCB-81EF-AA42-B43F-80AC52427445}"/>
          </ac:spMkLst>
        </pc:spChg>
        <pc:spChg chg="del">
          <ac:chgData name="Anderson Harayashiki Moreira" userId="07ffc975ff648281" providerId="LiveId" clId="{FA5B79CC-0AA8-4CB3-B3E3-A3C8213C1BD6}" dt="2020-07-12T03:31:48.120" v="78" actId="478"/>
          <ac:spMkLst>
            <pc:docMk/>
            <pc:sldMk cId="1035999706" sldId="425"/>
            <ac:spMk id="12" creationId="{ED58AA70-CDAD-4B2D-B9FB-78D95FDCD982}"/>
          </ac:spMkLst>
        </pc:spChg>
        <pc:spChg chg="add mod">
          <ac:chgData name="Anderson Harayashiki Moreira" userId="07ffc975ff648281" providerId="LiveId" clId="{FA5B79CC-0AA8-4CB3-B3E3-A3C8213C1BD6}" dt="2020-07-12T03:33:25.364" v="119" actId="1036"/>
          <ac:spMkLst>
            <pc:docMk/>
            <pc:sldMk cId="1035999706" sldId="425"/>
            <ac:spMk id="13" creationId="{DBDF6651-3A0E-4E69-8750-9A14EFE28302}"/>
          </ac:spMkLst>
        </pc:spChg>
        <pc:spChg chg="add">
          <ac:chgData name="Anderson Harayashiki Moreira" userId="07ffc975ff648281" providerId="LiveId" clId="{FA5B79CC-0AA8-4CB3-B3E3-A3C8213C1BD6}" dt="2020-07-12T03:44:36.185" v="375"/>
          <ac:spMkLst>
            <pc:docMk/>
            <pc:sldMk cId="1035999706" sldId="425"/>
            <ac:spMk id="14" creationId="{E553CB92-EE69-48B2-B760-ED05BF25BE8D}"/>
          </ac:spMkLst>
        </pc:spChg>
        <pc:spChg chg="mod">
          <ac:chgData name="Anderson Harayashiki Moreira" userId="07ffc975ff648281" providerId="LiveId" clId="{FA5B79CC-0AA8-4CB3-B3E3-A3C8213C1BD6}" dt="2020-07-12T03:33:21.540" v="112" actId="1036"/>
          <ac:spMkLst>
            <pc:docMk/>
            <pc:sldMk cId="1035999706" sldId="425"/>
            <ac:spMk id="55" creationId="{08AA3D35-4896-42BA-AC5C-3FB20FFBE9A7}"/>
          </ac:spMkLst>
        </pc:spChg>
      </pc:sldChg>
      <pc:sldChg chg="addSp delSp modSp">
        <pc:chgData name="Anderson Harayashiki Moreira" userId="07ffc975ff648281" providerId="LiveId" clId="{FA5B79CC-0AA8-4CB3-B3E3-A3C8213C1BD6}" dt="2020-07-12T03:44:32.892" v="373"/>
        <pc:sldMkLst>
          <pc:docMk/>
          <pc:sldMk cId="3153782608" sldId="426"/>
        </pc:sldMkLst>
        <pc:spChg chg="mod">
          <ac:chgData name="Anderson Harayashiki Moreira" userId="07ffc975ff648281" providerId="LiveId" clId="{FA5B79CC-0AA8-4CB3-B3E3-A3C8213C1BD6}" dt="2020-07-12T03:34:42.267" v="194" actId="404"/>
          <ac:spMkLst>
            <pc:docMk/>
            <pc:sldMk cId="3153782608" sldId="426"/>
            <ac:spMk id="2" creationId="{00000000-0000-0000-0000-000000000000}"/>
          </ac:spMkLst>
        </pc:spChg>
        <pc:spChg chg="del">
          <ac:chgData name="Anderson Harayashiki Moreira" userId="07ffc975ff648281" providerId="LiveId" clId="{FA5B79CC-0AA8-4CB3-B3E3-A3C8213C1BD6}" dt="2020-07-12T03:44:32.205" v="372" actId="478"/>
          <ac:spMkLst>
            <pc:docMk/>
            <pc:sldMk cId="3153782608" sldId="426"/>
            <ac:spMk id="3" creationId="{ADEE0704-5C0C-A942-81C6-9C6A8360F347}"/>
          </ac:spMkLst>
        </pc:spChg>
        <pc:spChg chg="del">
          <ac:chgData name="Anderson Harayashiki Moreira" userId="07ffc975ff648281" providerId="LiveId" clId="{FA5B79CC-0AA8-4CB3-B3E3-A3C8213C1BD6}" dt="2020-07-12T03:34:10.439" v="160" actId="478"/>
          <ac:spMkLst>
            <pc:docMk/>
            <pc:sldMk cId="3153782608" sldId="426"/>
            <ac:spMk id="12" creationId="{772B3577-6176-488F-BC65-48F339813716}"/>
          </ac:spMkLst>
        </pc:spChg>
        <pc:spChg chg="mod">
          <ac:chgData name="Anderson Harayashiki Moreira" userId="07ffc975ff648281" providerId="LiveId" clId="{FA5B79CC-0AA8-4CB3-B3E3-A3C8213C1BD6}" dt="2020-07-12T03:35:36.643" v="197" actId="20577"/>
          <ac:spMkLst>
            <pc:docMk/>
            <pc:sldMk cId="3153782608" sldId="426"/>
            <ac:spMk id="13" creationId="{BC973E90-4231-4DB4-9CA0-05C9AE0FB43D}"/>
          </ac:spMkLst>
        </pc:spChg>
        <pc:spChg chg="add del">
          <ac:chgData name="Anderson Harayashiki Moreira" userId="07ffc975ff648281" providerId="LiveId" clId="{FA5B79CC-0AA8-4CB3-B3E3-A3C8213C1BD6}" dt="2020-07-12T03:34:22.970" v="162" actId="478"/>
          <ac:spMkLst>
            <pc:docMk/>
            <pc:sldMk cId="3153782608" sldId="426"/>
            <ac:spMk id="14" creationId="{9C574638-030F-43DE-BB41-9EE8171D0794}"/>
          </ac:spMkLst>
        </pc:spChg>
        <pc:spChg chg="add">
          <ac:chgData name="Anderson Harayashiki Moreira" userId="07ffc975ff648281" providerId="LiveId" clId="{FA5B79CC-0AA8-4CB3-B3E3-A3C8213C1BD6}" dt="2020-07-12T03:34:23.631" v="163"/>
          <ac:spMkLst>
            <pc:docMk/>
            <pc:sldMk cId="3153782608" sldId="426"/>
            <ac:spMk id="15" creationId="{54A2AA3E-A036-416E-866F-311D29B0009D}"/>
          </ac:spMkLst>
        </pc:spChg>
        <pc:spChg chg="add">
          <ac:chgData name="Anderson Harayashiki Moreira" userId="07ffc975ff648281" providerId="LiveId" clId="{FA5B79CC-0AA8-4CB3-B3E3-A3C8213C1BD6}" dt="2020-07-12T03:44:32.892" v="373"/>
          <ac:spMkLst>
            <pc:docMk/>
            <pc:sldMk cId="3153782608" sldId="426"/>
            <ac:spMk id="16" creationId="{200CB37B-1C99-45E7-9132-6796C8639CD3}"/>
          </ac:spMkLst>
        </pc:spChg>
        <pc:spChg chg="mod">
          <ac:chgData name="Anderson Harayashiki Moreira" userId="07ffc975ff648281" providerId="LiveId" clId="{FA5B79CC-0AA8-4CB3-B3E3-A3C8213C1BD6}" dt="2020-07-12T03:39:43.693" v="288" actId="123"/>
          <ac:spMkLst>
            <pc:docMk/>
            <pc:sldMk cId="3153782608" sldId="426"/>
            <ac:spMk id="55" creationId="{08AA3D35-4896-42BA-AC5C-3FB20FFBE9A7}"/>
          </ac:spMkLst>
        </pc:spChg>
      </pc:sldChg>
      <pc:sldChg chg="addSp delSp modSp">
        <pc:chgData name="Anderson Harayashiki Moreira" userId="07ffc975ff648281" providerId="LiveId" clId="{FA5B79CC-0AA8-4CB3-B3E3-A3C8213C1BD6}" dt="2020-07-12T03:44:07.503" v="361"/>
        <pc:sldMkLst>
          <pc:docMk/>
          <pc:sldMk cId="1429988643" sldId="428"/>
        </pc:sldMkLst>
        <pc:spChg chg="mod">
          <ac:chgData name="Anderson Harayashiki Moreira" userId="07ffc975ff648281" providerId="LiveId" clId="{FA5B79CC-0AA8-4CB3-B3E3-A3C8213C1BD6}" dt="2020-07-12T03:40:38.010" v="295" actId="20577"/>
          <ac:spMkLst>
            <pc:docMk/>
            <pc:sldMk cId="1429988643" sldId="428"/>
            <ac:spMk id="3" creationId="{00000000-0000-0000-0000-000000000000}"/>
          </ac:spMkLst>
        </pc:spChg>
        <pc:spChg chg="del">
          <ac:chgData name="Anderson Harayashiki Moreira" userId="07ffc975ff648281" providerId="LiveId" clId="{FA5B79CC-0AA8-4CB3-B3E3-A3C8213C1BD6}" dt="2020-07-12T03:44:07.082" v="360" actId="478"/>
          <ac:spMkLst>
            <pc:docMk/>
            <pc:sldMk cId="1429988643" sldId="428"/>
            <ac:spMk id="4" creationId="{00000000-0000-0000-0000-000000000000}"/>
          </ac:spMkLst>
        </pc:spChg>
        <pc:spChg chg="add">
          <ac:chgData name="Anderson Harayashiki Moreira" userId="07ffc975ff648281" providerId="LiveId" clId="{FA5B79CC-0AA8-4CB3-B3E3-A3C8213C1BD6}" dt="2020-07-12T03:44:07.503" v="361"/>
          <ac:spMkLst>
            <pc:docMk/>
            <pc:sldMk cId="1429988643" sldId="428"/>
            <ac:spMk id="10" creationId="{C93AA460-4DF4-45F1-9A21-D46018A7E298}"/>
          </ac:spMkLst>
        </pc:spChg>
      </pc:sldChg>
      <pc:sldChg chg="addSp delSp modSp">
        <pc:chgData name="Anderson Harayashiki Moreira" userId="07ffc975ff648281" providerId="LiveId" clId="{FA5B79CC-0AA8-4CB3-B3E3-A3C8213C1BD6}" dt="2020-07-12T03:44:02.687" v="359"/>
        <pc:sldMkLst>
          <pc:docMk/>
          <pc:sldMk cId="3950747509" sldId="429"/>
        </pc:sldMkLst>
        <pc:spChg chg="mod">
          <ac:chgData name="Anderson Harayashiki Moreira" userId="07ffc975ff648281" providerId="LiveId" clId="{FA5B79CC-0AA8-4CB3-B3E3-A3C8213C1BD6}" dt="2020-07-12T03:40:57.421" v="297" actId="20577"/>
          <ac:spMkLst>
            <pc:docMk/>
            <pc:sldMk cId="3950747509" sldId="429"/>
            <ac:spMk id="3" creationId="{02912647-7A3C-D645-B1B9-77704CE02166}"/>
          </ac:spMkLst>
        </pc:spChg>
        <pc:spChg chg="del">
          <ac:chgData name="Anderson Harayashiki Moreira" userId="07ffc975ff648281" providerId="LiveId" clId="{FA5B79CC-0AA8-4CB3-B3E3-A3C8213C1BD6}" dt="2020-07-12T03:44:00.937" v="358" actId="478"/>
          <ac:spMkLst>
            <pc:docMk/>
            <pc:sldMk cId="3950747509" sldId="429"/>
            <ac:spMk id="4" creationId="{311E1362-5AE5-9F49-B591-B26344D19024}"/>
          </ac:spMkLst>
        </pc:spChg>
        <pc:spChg chg="add">
          <ac:chgData name="Anderson Harayashiki Moreira" userId="07ffc975ff648281" providerId="LiveId" clId="{FA5B79CC-0AA8-4CB3-B3E3-A3C8213C1BD6}" dt="2020-07-12T03:44:02.687" v="359"/>
          <ac:spMkLst>
            <pc:docMk/>
            <pc:sldMk cId="3950747509" sldId="429"/>
            <ac:spMk id="8" creationId="{81920514-96B2-41AF-AA93-9F4C47B563BC}"/>
          </ac:spMkLst>
        </pc:spChg>
      </pc:sldChg>
      <pc:sldChg chg="addSp delSp modSp">
        <pc:chgData name="Anderson Harayashiki Moreira" userId="07ffc975ff648281" providerId="LiveId" clId="{FA5B79CC-0AA8-4CB3-B3E3-A3C8213C1BD6}" dt="2020-07-12T03:43:58.662" v="357"/>
        <pc:sldMkLst>
          <pc:docMk/>
          <pc:sldMk cId="1331066290" sldId="430"/>
        </pc:sldMkLst>
        <pc:spChg chg="mod">
          <ac:chgData name="Anderson Harayashiki Moreira" userId="07ffc975ff648281" providerId="LiveId" clId="{FA5B79CC-0AA8-4CB3-B3E3-A3C8213C1BD6}" dt="2020-07-12T03:42:07.395" v="298" actId="20577"/>
          <ac:spMkLst>
            <pc:docMk/>
            <pc:sldMk cId="1331066290" sldId="430"/>
            <ac:spMk id="3" creationId="{3C910320-50AE-4E8D-B71F-6F0EAF08E2CA}"/>
          </ac:spMkLst>
        </pc:spChg>
        <pc:spChg chg="del">
          <ac:chgData name="Anderson Harayashiki Moreira" userId="07ffc975ff648281" providerId="LiveId" clId="{FA5B79CC-0AA8-4CB3-B3E3-A3C8213C1BD6}" dt="2020-07-12T03:43:57.810" v="356" actId="478"/>
          <ac:spMkLst>
            <pc:docMk/>
            <pc:sldMk cId="1331066290" sldId="430"/>
            <ac:spMk id="6" creationId="{473F7615-8139-9344-8602-E82DD296A2DE}"/>
          </ac:spMkLst>
        </pc:spChg>
        <pc:spChg chg="mod">
          <ac:chgData name="Anderson Harayashiki Moreira" userId="07ffc975ff648281" providerId="LiveId" clId="{FA5B79CC-0AA8-4CB3-B3E3-A3C8213C1BD6}" dt="2020-07-12T03:43:01.331" v="305" actId="20577"/>
          <ac:spMkLst>
            <pc:docMk/>
            <pc:sldMk cId="1331066290" sldId="430"/>
            <ac:spMk id="7" creationId="{DA5622F6-3847-4825-BD78-99B3DDCD3942}"/>
          </ac:spMkLst>
        </pc:spChg>
        <pc:spChg chg="add">
          <ac:chgData name="Anderson Harayashiki Moreira" userId="07ffc975ff648281" providerId="LiveId" clId="{FA5B79CC-0AA8-4CB3-B3E3-A3C8213C1BD6}" dt="2020-07-12T03:43:58.662" v="357"/>
          <ac:spMkLst>
            <pc:docMk/>
            <pc:sldMk cId="1331066290" sldId="430"/>
            <ac:spMk id="8" creationId="{3F5BF030-3A0A-4FFC-A783-CFC46E062444}"/>
          </ac:spMkLst>
        </pc:spChg>
      </pc:sldChg>
      <pc:sldChg chg="addSp delSp modSp">
        <pc:chgData name="Anderson Harayashiki Moreira" userId="07ffc975ff648281" providerId="LiveId" clId="{FA5B79CC-0AA8-4CB3-B3E3-A3C8213C1BD6}" dt="2020-07-12T03:44:23.486" v="369"/>
        <pc:sldMkLst>
          <pc:docMk/>
          <pc:sldMk cId="4220936593" sldId="433"/>
        </pc:sldMkLst>
        <pc:spChg chg="mod">
          <ac:chgData name="Anderson Harayashiki Moreira" userId="07ffc975ff648281" providerId="LiveId" clId="{FA5B79CC-0AA8-4CB3-B3E3-A3C8213C1BD6}" dt="2020-07-12T03:39:54.185" v="290" actId="123"/>
          <ac:spMkLst>
            <pc:docMk/>
            <pc:sldMk cId="4220936593" sldId="433"/>
            <ac:spMk id="3" creationId="{EABD442C-A843-40FB-A542-3CC3918FB022}"/>
          </ac:spMkLst>
        </pc:spChg>
        <pc:spChg chg="del">
          <ac:chgData name="Anderson Harayashiki Moreira" userId="07ffc975ff648281" providerId="LiveId" clId="{FA5B79CC-0AA8-4CB3-B3E3-A3C8213C1BD6}" dt="2020-07-12T03:44:22.892" v="368" actId="478"/>
          <ac:spMkLst>
            <pc:docMk/>
            <pc:sldMk cId="4220936593" sldId="433"/>
            <ac:spMk id="4" creationId="{062ACE1F-D85A-40F9-907A-B7F1FE4C6884}"/>
          </ac:spMkLst>
        </pc:spChg>
        <pc:spChg chg="add">
          <ac:chgData name="Anderson Harayashiki Moreira" userId="07ffc975ff648281" providerId="LiveId" clId="{FA5B79CC-0AA8-4CB3-B3E3-A3C8213C1BD6}" dt="2020-07-12T03:44:23.486" v="369"/>
          <ac:spMkLst>
            <pc:docMk/>
            <pc:sldMk cId="4220936593" sldId="433"/>
            <ac:spMk id="15" creationId="{D983C559-A418-4004-AF1B-FBC2D5A51941}"/>
          </ac:spMkLst>
        </pc:spChg>
      </pc:sldChg>
      <pc:sldChg chg="addSp delSp modSp">
        <pc:chgData name="Anderson Harayashiki Moreira" userId="07ffc975ff648281" providerId="LiveId" clId="{FA5B79CC-0AA8-4CB3-B3E3-A3C8213C1BD6}" dt="2020-07-12T03:44:19.860" v="367"/>
        <pc:sldMkLst>
          <pc:docMk/>
          <pc:sldMk cId="2154722554" sldId="436"/>
        </pc:sldMkLst>
        <pc:spChg chg="mod">
          <ac:chgData name="Anderson Harayashiki Moreira" userId="07ffc975ff648281" providerId="LiveId" clId="{FA5B79CC-0AA8-4CB3-B3E3-A3C8213C1BD6}" dt="2020-07-12T03:39:31.147" v="286" actId="123"/>
          <ac:spMkLst>
            <pc:docMk/>
            <pc:sldMk cId="2154722554" sldId="436"/>
            <ac:spMk id="3" creationId="{98083BB9-7D65-486A-B564-15E1D3B4D7DA}"/>
          </ac:spMkLst>
        </pc:spChg>
        <pc:spChg chg="del">
          <ac:chgData name="Anderson Harayashiki Moreira" userId="07ffc975ff648281" providerId="LiveId" clId="{FA5B79CC-0AA8-4CB3-B3E3-A3C8213C1BD6}" dt="2020-07-12T03:44:19.534" v="366" actId="478"/>
          <ac:spMkLst>
            <pc:docMk/>
            <pc:sldMk cId="2154722554" sldId="436"/>
            <ac:spMk id="4" creationId="{94A19F01-22AB-497B-8D19-F0955AD2F63E}"/>
          </ac:spMkLst>
        </pc:spChg>
        <pc:spChg chg="add">
          <ac:chgData name="Anderson Harayashiki Moreira" userId="07ffc975ff648281" providerId="LiveId" clId="{FA5B79CC-0AA8-4CB3-B3E3-A3C8213C1BD6}" dt="2020-07-12T03:44:19.860" v="367"/>
          <ac:spMkLst>
            <pc:docMk/>
            <pc:sldMk cId="2154722554" sldId="436"/>
            <ac:spMk id="7" creationId="{405244F9-AF9C-4002-8EA7-86197316A611}"/>
          </ac:spMkLst>
        </pc:spChg>
      </pc:sldChg>
      <pc:sldChg chg="addSp delSp modSp">
        <pc:chgData name="Anderson Harayashiki Moreira" userId="07ffc975ff648281" providerId="LiveId" clId="{FA5B79CC-0AA8-4CB3-B3E3-A3C8213C1BD6}" dt="2020-07-12T03:44:13.826" v="363"/>
        <pc:sldMkLst>
          <pc:docMk/>
          <pc:sldMk cId="2246882671" sldId="437"/>
        </pc:sldMkLst>
        <pc:spChg chg="del">
          <ac:chgData name="Anderson Harayashiki Moreira" userId="07ffc975ff648281" providerId="LiveId" clId="{FA5B79CC-0AA8-4CB3-B3E3-A3C8213C1BD6}" dt="2020-07-12T03:44:13.427" v="362" actId="478"/>
          <ac:spMkLst>
            <pc:docMk/>
            <pc:sldMk cId="2246882671" sldId="437"/>
            <ac:spMk id="4" creationId="{F52252CE-D7C8-4ED1-B7D3-717F38748A37}"/>
          </ac:spMkLst>
        </pc:spChg>
        <pc:spChg chg="add">
          <ac:chgData name="Anderson Harayashiki Moreira" userId="07ffc975ff648281" providerId="LiveId" clId="{FA5B79CC-0AA8-4CB3-B3E3-A3C8213C1BD6}" dt="2020-07-12T03:44:13.826" v="363"/>
          <ac:spMkLst>
            <pc:docMk/>
            <pc:sldMk cId="2246882671" sldId="437"/>
            <ac:spMk id="7" creationId="{DF52999A-D594-4B12-98B8-C583AD85268C}"/>
          </ac:spMkLst>
        </pc:spChg>
        <pc:spChg chg="mod">
          <ac:chgData name="Anderson Harayashiki Moreira" userId="07ffc975ff648281" providerId="LiveId" clId="{FA5B79CC-0AA8-4CB3-B3E3-A3C8213C1BD6}" dt="2020-07-12T03:39:24.528" v="284" actId="123"/>
          <ac:spMkLst>
            <pc:docMk/>
            <pc:sldMk cId="2246882671" sldId="437"/>
            <ac:spMk id="10" creationId="{EA67A743-CC4F-4AD7-BF57-EB62E23F172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0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8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1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/>
              <a:t>Click to edit Master title style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205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</p:spTree>
    <p:extLst>
      <p:ext uri="{BB962C8B-B14F-4D97-AF65-F5344CB8AC3E}">
        <p14:creationId xmlns:p14="http://schemas.microsoft.com/office/powerpoint/2010/main" val="1803262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91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7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61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8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164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24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7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60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356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86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9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18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073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651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0878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8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590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2728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52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5811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13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TUTORIALS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5827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49380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210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853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827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99769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909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761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0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809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</p:spTree>
    <p:extLst>
      <p:ext uri="{BB962C8B-B14F-4D97-AF65-F5344CB8AC3E}">
        <p14:creationId xmlns:p14="http://schemas.microsoft.com/office/powerpoint/2010/main" val="25811332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550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796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316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7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4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9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7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 userDrawn="1"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2241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Copyright © 2020 SPIKE Prime Lessons (primelessons.org) CC-BY-NC-SA.  (Last edit: 5/30/2020)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DE42E464-3EB8-43C8-8768-9E2AD4F497B7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74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primelessons.org/" TargetMode="Externa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0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547BAE-D29C-425F-A66E-2818156CC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</p:spPr>
        <p:txBody>
          <a:bodyPr/>
          <a:lstStyle/>
          <a:p>
            <a:r>
              <a:rPr lang="en-US" dirty="0"/>
              <a:t>Andando em linha reta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16712" y="3800535"/>
            <a:ext cx="5741894" cy="590321"/>
          </a:xfrm>
        </p:spPr>
        <p:txBody>
          <a:bodyPr>
            <a:normAutofit/>
          </a:bodyPr>
          <a:lstStyle/>
          <a:p>
            <a:r>
              <a:rPr lang="en-US" dirty="0"/>
              <a:t>Por Sanjay e Arvind Seshan</a:t>
            </a:r>
          </a:p>
        </p:txBody>
      </p:sp>
    </p:spTree>
    <p:extLst>
      <p:ext uri="{BB962C8B-B14F-4D97-AF65-F5344CB8AC3E}">
        <p14:creationId xmlns:p14="http://schemas.microsoft.com/office/powerpoint/2010/main" val="15687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 ii: ANDE para frente e para trás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" y="1274749"/>
            <a:ext cx="4555958" cy="437356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Mova seu robô para frente a partir da linha de partida até a chegada (1) e depois de volta ao começo (2)</a:t>
            </a:r>
          </a:p>
          <a:p>
            <a:pPr algn="just"/>
            <a:r>
              <a:rPr lang="pt-BR" dirty="0"/>
              <a:t>Passos básicos</a:t>
            </a:r>
          </a:p>
          <a:p>
            <a:pPr lvl="1" algn="just"/>
            <a:r>
              <a:rPr lang="pt-BR" dirty="0"/>
              <a:t>Configure o seu robô</a:t>
            </a:r>
          </a:p>
          <a:p>
            <a:pPr lvl="1" algn="just"/>
            <a:r>
              <a:rPr lang="pt-BR" dirty="0"/>
              <a:t>Use o bloco de movimento para ir para frente por 40cm</a:t>
            </a:r>
          </a:p>
          <a:p>
            <a:pPr lvl="1" algn="just"/>
            <a:r>
              <a:rPr lang="pt-BR" dirty="0"/>
              <a:t>Use o mesmo bloco de movimento para ir para trás (40cm)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775158" y="1871579"/>
            <a:ext cx="2540000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775158" y="5558588"/>
            <a:ext cx="2540000" cy="0"/>
          </a:xfrm>
          <a:prstGeom prst="line">
            <a:avLst/>
          </a:prstGeom>
          <a:ln w="76200" cmpd="sng">
            <a:solidFill>
              <a:srgbClr val="00B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015789" y="2072105"/>
            <a:ext cx="0" cy="335547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52064" y="2072105"/>
            <a:ext cx="0" cy="3355474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36784" y="3438897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23596" y="3471417"/>
            <a:ext cx="3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79774" y="143439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Chegada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79774" y="5744877"/>
            <a:ext cx="83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Partida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A5F964-DE18-4BBC-BE30-ADC7BFE6EA73}"/>
              </a:ext>
            </a:extLst>
          </p:cNvPr>
          <p:cNvGrpSpPr/>
          <p:nvPr/>
        </p:nvGrpSpPr>
        <p:grpSpPr>
          <a:xfrm>
            <a:off x="6829001" y="5597096"/>
            <a:ext cx="660559" cy="790597"/>
            <a:chOff x="6310708" y="2223671"/>
            <a:chExt cx="809489" cy="898563"/>
          </a:xfrm>
        </p:grpSpPr>
        <p:sp>
          <p:nvSpPr>
            <p:cNvPr id="25" name="Rounded Rectangle 27">
              <a:extLst>
                <a:ext uri="{FF2B5EF4-FFF2-40B4-BE49-F238E27FC236}">
                  <a16:creationId xmlns:a16="http://schemas.microsoft.com/office/drawing/2014/main" id="{CCECC990-4945-40AC-BA0C-52230D3420D0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26" name="Rounded Rectangle 28">
              <a:extLst>
                <a:ext uri="{FF2B5EF4-FFF2-40B4-BE49-F238E27FC236}">
                  <a16:creationId xmlns:a16="http://schemas.microsoft.com/office/drawing/2014/main" id="{AD8BB0C1-1968-4A21-AA88-400EBF2B8D24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7" name="Rounded Rectangle 29">
              <a:extLst>
                <a:ext uri="{FF2B5EF4-FFF2-40B4-BE49-F238E27FC236}">
                  <a16:creationId xmlns:a16="http://schemas.microsoft.com/office/drawing/2014/main" id="{CF437D3E-63BC-44FF-8419-9074FFD42C3D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73307E1-3E45-4D57-B3DD-1335C90458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DE5293-DF90-4CD6-BE3F-A272C1189A4D}"/>
              </a:ext>
            </a:extLst>
          </p:cNvPr>
          <p:cNvSpPr txBox="1"/>
          <p:nvPr/>
        </p:nvSpPr>
        <p:spPr>
          <a:xfrm>
            <a:off x="6744399" y="3471547"/>
            <a:ext cx="823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40CM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E6FDDF9-C34F-4F2C-BD11-22A9D98E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 dirty="0"/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92E400D8-F060-4475-8099-36E038D7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22108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67A743-CC4F-4AD7-BF57-EB62E23F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857829"/>
            <a:ext cx="4502876" cy="436477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Configure seu robô</a:t>
            </a:r>
          </a:p>
          <a:p>
            <a:pPr algn="just"/>
            <a:r>
              <a:rPr lang="pt-BR" dirty="0"/>
              <a:t>Se você esta usando as rodas pequenas do SPIKE Prime no Droid Bot IV, defina uma rotação para 17,5 (imagem à direita)</a:t>
            </a:r>
          </a:p>
          <a:p>
            <a:pPr algn="just"/>
            <a:r>
              <a:rPr lang="pt-BR" dirty="0"/>
              <a:t>Se você esta usando as rodas grandes do SPIKE Prime na BMA, defina a rotação para 27,6cm.</a:t>
            </a:r>
          </a:p>
          <a:p>
            <a:pPr algn="just"/>
            <a:r>
              <a:rPr lang="pt-BR" dirty="0"/>
              <a:t>O robô se move para frente por 40cm e depois para trás por 40cm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C4BBE-C908-4D9B-8994-FA0CF893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 ii solução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59E78-879E-4754-AEB1-C1494464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84BA263-8D75-474F-970E-AAF05F898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0" y="1343878"/>
            <a:ext cx="4477375" cy="4010585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F52999A-D594-4B12-98B8-C583AD85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224688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Blocos iniciar movimento e parar movimento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076" y="1524318"/>
            <a:ext cx="4622598" cy="4736927"/>
          </a:xfrm>
        </p:spPr>
        <p:txBody>
          <a:bodyPr>
            <a:norm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pt-BR" dirty="0"/>
              <a:t>Existem mais 4 blocos de movimento na paleta “mover”</a:t>
            </a:r>
          </a:p>
          <a:p>
            <a:pPr marL="342900" indent="-342900" algn="just">
              <a:buFont typeface="Arial"/>
              <a:buChar char="•"/>
            </a:pPr>
            <a:r>
              <a:rPr lang="pt-BR" dirty="0"/>
              <a:t>O “Iniciar movimento” </a:t>
            </a:r>
            <a:r>
              <a:rPr lang="pt-BR" b="1" dirty="0"/>
              <a:t>liga</a:t>
            </a:r>
            <a:r>
              <a:rPr lang="pt-BR" dirty="0"/>
              <a:t> os dois motores de direção a uma determinada velocidade (e direção se fornecida)</a:t>
            </a:r>
          </a:p>
          <a:p>
            <a:pPr marL="342900" indent="-342900" algn="just">
              <a:buFont typeface="Arial"/>
              <a:buChar char="•"/>
            </a:pPr>
            <a:r>
              <a:rPr lang="pt-BR" dirty="0"/>
              <a:t>Esses blocos não tem duração/distância. Após ligar o motor, o programa segue imediatamente para o próximo bloco.</a:t>
            </a:r>
          </a:p>
          <a:p>
            <a:pPr marL="342900" indent="-342900" algn="just">
              <a:buFont typeface="Arial"/>
              <a:buChar char="•"/>
            </a:pPr>
            <a:r>
              <a:rPr lang="pt-BR" dirty="0"/>
              <a:t>O motor continuará ligado até que seja parado ou controlado por outro bloco.</a:t>
            </a:r>
          </a:p>
          <a:p>
            <a:pPr marL="342900" indent="-342900" algn="just">
              <a:buFont typeface="Arial"/>
              <a:buChar char="•"/>
            </a:pPr>
            <a:r>
              <a:rPr lang="pt-BR" dirty="0"/>
              <a:t>“Parar de mover” irá parar ambos os motores independentemente do que ele estiverem fazendo.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7" name="Picture 6" descr="Screen Shot 2019-12-21 at 3.54.2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"/>
          <a:stretch/>
        </p:blipFill>
        <p:spPr>
          <a:xfrm>
            <a:off x="243818" y="2303898"/>
            <a:ext cx="3710189" cy="709143"/>
          </a:xfrm>
          <a:prstGeom prst="rect">
            <a:avLst/>
          </a:prstGeom>
        </p:spPr>
      </p:pic>
      <p:pic>
        <p:nvPicPr>
          <p:cNvPr id="8" name="Picture 7" descr="Screen Shot 2019-12-21 at 3.54.25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"/>
          <a:stretch/>
        </p:blipFill>
        <p:spPr>
          <a:xfrm>
            <a:off x="985792" y="4640513"/>
            <a:ext cx="1674451" cy="743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74FBE1-6743-884E-AC89-801158F55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18" y="1574223"/>
            <a:ext cx="2479588" cy="681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C472CD-098B-6A44-9029-E7CAF22A5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18" y="3099814"/>
            <a:ext cx="3158401" cy="65837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82ACD-F1EC-47F7-B4BA-55693BC5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93AA460-4DF4-45F1-9A21-D46018A7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1429988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BD0A-B1A8-294A-83FE-A85B287E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Blocos esperar e desafio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12647-7A3C-D645-B1B9-77704CE02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831580" cy="2902155"/>
          </a:xfrm>
        </p:spPr>
        <p:txBody>
          <a:bodyPr>
            <a:normAutofit/>
          </a:bodyPr>
          <a:lstStyle/>
          <a:p>
            <a:r>
              <a:rPr lang="pt-BR" dirty="0"/>
              <a:t>Como os blocos Iniciar e Parar de mover são executados instantaneamente, eles devem ser usado com outros blocos para serem úteis. Uma forma de fazer isso é com os blocos “Esperar”. Blocos esperar atrasam a execução do programa até que um evento aconteça.  A lição sobre sensores cobrirá o bloco esperar com mais detalhes</a:t>
            </a:r>
          </a:p>
          <a:p>
            <a:r>
              <a:rPr lang="pt-BR" dirty="0"/>
              <a:t>Por ora, usaremos o bloco Espere por segundos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r>
              <a:rPr lang="pt-BR" dirty="0"/>
              <a:t>Esse bloco leva os segundos definidos nele para executar;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29647-AD6C-5741-9512-9A68CE99C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59" y="2848746"/>
            <a:ext cx="1747295" cy="66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D1E1-A72B-49F7-9DF4-97A6AC85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936001-85C7-4EC8-B5D8-7A668A3E3719}"/>
              </a:ext>
            </a:extLst>
          </p:cNvPr>
          <p:cNvSpPr/>
          <p:nvPr/>
        </p:nvSpPr>
        <p:spPr>
          <a:xfrm>
            <a:off x="444380" y="4383993"/>
            <a:ext cx="8366333" cy="1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dirty="0">
                <a:solidFill>
                  <a:schemeClr val="tx1"/>
                </a:solidFill>
              </a:rPr>
              <a:t>Desafio III:</a:t>
            </a:r>
          </a:p>
          <a:p>
            <a:r>
              <a:rPr lang="pt-BR" sz="2800" dirty="0">
                <a:solidFill>
                  <a:schemeClr val="tx1"/>
                </a:solidFill>
              </a:rPr>
              <a:t>	Use o Iniciar Movimento, Parar Movimento e o Espere para fazer o robô ir para frente por 3 segundos.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1920514-96B2-41AF-AA93-9F4C47B5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395074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4E38-CA95-4858-B9E6-F6BB09BE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 iii: mover por 3 segundos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0320-50AE-4E8D-B71F-6F0EAF08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327298"/>
            <a:ext cx="8746864" cy="565297"/>
          </a:xfrm>
        </p:spPr>
        <p:txBody>
          <a:bodyPr>
            <a:normAutofit/>
          </a:bodyPr>
          <a:lstStyle/>
          <a:p>
            <a:r>
              <a:rPr lang="en-US" dirty="0"/>
              <a:t>Você pode andar por 3 segundos usando só os blocos Iniciar a Mover e </a:t>
            </a:r>
            <a:r>
              <a:rPr lang="en-US" dirty="0" err="1"/>
              <a:t>Espera</a:t>
            </a:r>
            <a:r>
              <a:rPr lang="en-US" dirty="0"/>
              <a:t>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5622F6-3847-4825-BD78-99B3DDCD3942}"/>
              </a:ext>
            </a:extLst>
          </p:cNvPr>
          <p:cNvSpPr txBox="1">
            <a:spLocks/>
          </p:cNvSpPr>
          <p:nvPr/>
        </p:nvSpPr>
        <p:spPr>
          <a:xfrm>
            <a:off x="4625903" y="2666705"/>
            <a:ext cx="3424493" cy="25210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O Iniciar a mover inicia a movimentação do robô.</a:t>
            </a:r>
          </a:p>
          <a:p>
            <a:pPr algn="just"/>
            <a:r>
              <a:rPr lang="pt-BR" dirty="0"/>
              <a:t>Após ligar os motores o programa começa a executar o bloco Espera. Essa etapa leva 3 segundos.</a:t>
            </a:r>
          </a:p>
          <a:p>
            <a:pPr algn="just"/>
            <a:r>
              <a:rPr lang="pt-BR" dirty="0"/>
              <a:t>O Parar de Mover faz o robô parar.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AA596-6DC3-49D2-9E9D-1E21C680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20" y="2322014"/>
            <a:ext cx="3730872" cy="26681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23C0D-4F2D-42F7-886A-492897A1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F5BF030-3A0A-4FFC-A783-CFC46E06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133106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CRéDIToS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Essa lição foi criada por Sanjay Seshan e Arvind Seshan para SPIKE Prime Lessons</a:t>
            </a:r>
          </a:p>
          <a:p>
            <a:r>
              <a:rPr lang="en-US" sz="1600" dirty="0"/>
              <a:t>Mais lições em </a:t>
            </a:r>
            <a:r>
              <a:rPr lang="en-US" sz="1600" dirty="0">
                <a:hlinkClick r:id="rId2"/>
              </a:rPr>
              <a:t>www.primelessons.org</a:t>
            </a:r>
            <a:endParaRPr lang="en-US" sz="1600" dirty="0"/>
          </a:p>
          <a:p>
            <a:r>
              <a:rPr lang="en-US" sz="1600" dirty="0"/>
              <a:t>Traduzido para o português por Lucas Colonna e </a:t>
            </a:r>
            <a:r>
              <a:rPr lang="en-US" sz="1600" dirty="0" err="1"/>
              <a:t>revisado</a:t>
            </a:r>
            <a:r>
              <a:rPr lang="en-US" sz="1600" dirty="0"/>
              <a:t> por Anderson Harayashiki Moreira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Attribution-NonCommercial-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Aprender a fazer o seu robô ir para frente e para trás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Aprender a usar os blocos ‘mover’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646E1-403B-4B0C-91D8-2ED42A49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918027E-8F68-4BF9-B202-C48E88AD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29433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onitor, clock&#10;&#10;Description automatically generated">
            <a:extLst>
              <a:ext uri="{FF2B5EF4-FFF2-40B4-BE49-F238E27FC236}">
                <a16:creationId xmlns:a16="http://schemas.microsoft.com/office/drawing/2014/main" id="{C17E71FC-63AC-4B28-B0AC-2C10CB9D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70" y="1471107"/>
            <a:ext cx="5186034" cy="1644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Mova por duração</a:t>
            </a:r>
            <a:br>
              <a:rPr lang="en-US" dirty="0"/>
            </a:br>
            <a:endParaRPr lang="en-US" dirty="0"/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8AA3D35-4896-42BA-AC5C-3FB20FF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4848039"/>
            <a:ext cx="8430825" cy="1278124"/>
          </a:xfrm>
        </p:spPr>
        <p:txBody>
          <a:bodyPr>
            <a:normAutofit/>
          </a:bodyPr>
          <a:lstStyle/>
          <a:p>
            <a:r>
              <a:rPr lang="pt-BR" dirty="0"/>
              <a:t>O Bloco mover mais simples – só permite o controle de direção e distância.</a:t>
            </a:r>
          </a:p>
          <a:p>
            <a:r>
              <a:rPr lang="pt-BR" dirty="0"/>
              <a:t>Outros blocos mover dão mais controle sobre direção e velocidade.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3480" y="1436665"/>
            <a:ext cx="2569940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Duração/distância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CF9A8F-25F2-4788-90AC-5157BB6C9540}"/>
              </a:ext>
            </a:extLst>
          </p:cNvPr>
          <p:cNvSpPr/>
          <p:nvPr/>
        </p:nvSpPr>
        <p:spPr>
          <a:xfrm>
            <a:off x="95575" y="2782944"/>
            <a:ext cx="552531" cy="240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F40851-ABB6-440E-A4B3-DFB6C511CF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76" t="24764"/>
          <a:stretch/>
        </p:blipFill>
        <p:spPr>
          <a:xfrm>
            <a:off x="3606005" y="2602145"/>
            <a:ext cx="2215085" cy="17450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48651" y="4223537"/>
            <a:ext cx="217243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F38D5-E0B0-4B8A-9078-E5B14AEB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 descr="A drawing of a face&#10;&#10;Description automatically generated">
            <a:extLst>
              <a:ext uri="{FF2B5EF4-FFF2-40B4-BE49-F238E27FC236}">
                <a16:creationId xmlns:a16="http://schemas.microsoft.com/office/drawing/2014/main" id="{68083A46-F6DB-4BAC-AA4A-1455E29E3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358" y="2521833"/>
            <a:ext cx="1769967" cy="18602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7D8FC75-B4B3-4AFF-AAF1-2641A8FDA407}"/>
              </a:ext>
            </a:extLst>
          </p:cNvPr>
          <p:cNvSpPr txBox="1"/>
          <p:nvPr/>
        </p:nvSpPr>
        <p:spPr>
          <a:xfrm>
            <a:off x="1166290" y="4210642"/>
            <a:ext cx="2414052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Direção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758C148B-6004-4974-98C4-03417A9A528B}"/>
              </a:ext>
            </a:extLst>
          </p:cNvPr>
          <p:cNvSpPr/>
          <p:nvPr/>
        </p:nvSpPr>
        <p:spPr>
          <a:xfrm>
            <a:off x="5996726" y="1538252"/>
            <a:ext cx="2737639" cy="2324469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b="1" u="sng" dirty="0">
                <a:solidFill>
                  <a:schemeClr val="tx1"/>
                </a:solidFill>
              </a:rPr>
              <a:t>Configure o seu código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Para usar este bloco você deve ter definido a velocidade , modo de parada, portas dos motores e tamanho da roda. (Veja a lição  Configurando o movimento do seu robô)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29F43184-E7FE-4369-AE61-E7A76191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343334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Movendo com direção por duração</a:t>
            </a:r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8AA3D35-4896-42BA-AC5C-3FB20FF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74" y="4025384"/>
            <a:ext cx="8692398" cy="233868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Esse bloco lhe permite controlar a direção e a duração do movimento dos robôs.</a:t>
            </a:r>
          </a:p>
          <a:p>
            <a:pPr algn="just"/>
            <a:r>
              <a:rPr lang="pt-BR" dirty="0"/>
              <a:t>Esse bloco controla a direção ao fornecer potências diferentes para as rodas da esquerda e direita. “reto: 0” como valor de direção implica em potências iguais para ambas as rodas, o que faz o robô ir reto. Direita: 100 e esquerda: -100 resulta em potência máxima para ambas as rodas, mas em direções opostas, o que faz o robô virar para a direita ou esquerda.</a:t>
            </a:r>
          </a:p>
          <a:p>
            <a:pPr algn="just"/>
            <a:r>
              <a:rPr lang="pt-BR" dirty="0"/>
              <a:t>Os valores de direção do SPIKE Prime são menos graduais do que os do EV3. Por exemplo, direita: 99 e esquerda: -99 param uma roda e movimentam a outra - levando a uma curva em torno do eixo do robô. No EV3, isso necessita direção = 50 ou -50.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64187" y="1339836"/>
            <a:ext cx="1930474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Duração/distância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D8FC75-B4B3-4AFF-AAF1-2641A8FDA407}"/>
              </a:ext>
            </a:extLst>
          </p:cNvPr>
          <p:cNvSpPr txBox="1"/>
          <p:nvPr/>
        </p:nvSpPr>
        <p:spPr>
          <a:xfrm>
            <a:off x="1778454" y="1331583"/>
            <a:ext cx="1355614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Direção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364448-2382-499D-A49A-907DE460C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74" y="1733258"/>
            <a:ext cx="3971687" cy="780759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32876F-2085-40AE-80B4-8D67A3EA07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576" t="24764"/>
          <a:stretch/>
        </p:blipFill>
        <p:spPr>
          <a:xfrm>
            <a:off x="3283489" y="2351168"/>
            <a:ext cx="2215085" cy="17450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84400" y="2947260"/>
            <a:ext cx="113345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Modo de operação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C6D000-CE4F-4629-873F-983A9302949C}"/>
              </a:ext>
            </a:extLst>
          </p:cNvPr>
          <p:cNvSpPr/>
          <p:nvPr/>
        </p:nvSpPr>
        <p:spPr>
          <a:xfrm>
            <a:off x="5996726" y="1538252"/>
            <a:ext cx="2737639" cy="2324469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b="1" u="sng" dirty="0">
                <a:solidFill>
                  <a:schemeClr val="tx1"/>
                </a:solidFill>
              </a:rPr>
              <a:t>Configure o seu código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Para usar este bloco você deve ter definido a velocidade , modo de parada, portas dos motores e tamanho da roda. (Veja a lição  Configurando o movimento do seu robô)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53E9A-08AA-4766-887C-2D291AD7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3DC841A8-F38F-436F-8FC8-E92967AA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2966407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621D141F-B594-4714-A942-EC511C99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08" y="1793143"/>
            <a:ext cx="5555519" cy="991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Mover por duração com direção a uma velocidade</a:t>
            </a:r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8AA3D35-4896-42BA-AC5C-3FB20FF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08" y="3856936"/>
            <a:ext cx="8527414" cy="247986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Este bloco é como o “Mova por duração”, mas ao invés de usar a velocidade “padrão” que você especificou, usará a definida no bloco.</a:t>
            </a:r>
          </a:p>
          <a:p>
            <a:pPr algn="just"/>
            <a:r>
              <a:rPr lang="pt-BR" dirty="0"/>
              <a:t>Ele é útil caso queira fazer um movimento mais devagar ou rápido.</a:t>
            </a:r>
          </a:p>
          <a:p>
            <a:pPr algn="just"/>
            <a:r>
              <a:rPr lang="pt-BR" dirty="0"/>
              <a:t>O bloco deve ser adicionado a paleta de blocos usando Extensões. Ele está na paleta “Mais movimento”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56795" y="1541287"/>
            <a:ext cx="2047592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Duração/Distância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61101" y="2547724"/>
            <a:ext cx="1253154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Modo de operação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D8FC75-B4B3-4AFF-AAF1-2641A8FDA407}"/>
              </a:ext>
            </a:extLst>
          </p:cNvPr>
          <p:cNvSpPr txBox="1"/>
          <p:nvPr/>
        </p:nvSpPr>
        <p:spPr>
          <a:xfrm>
            <a:off x="1502601" y="1532966"/>
            <a:ext cx="1102325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Direção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FB7FD1-BFF0-4A43-8AF6-7C62BE7ACC0D}"/>
              </a:ext>
            </a:extLst>
          </p:cNvPr>
          <p:cNvSpPr txBox="1"/>
          <p:nvPr/>
        </p:nvSpPr>
        <p:spPr>
          <a:xfrm>
            <a:off x="4208126" y="2537851"/>
            <a:ext cx="1501736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Velocidade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69F89-C15D-45DB-B7E9-E8B51EA5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DBDF6651-3A0E-4E69-8750-9A14EFE28302}"/>
              </a:ext>
            </a:extLst>
          </p:cNvPr>
          <p:cNvSpPr/>
          <p:nvPr/>
        </p:nvSpPr>
        <p:spPr>
          <a:xfrm>
            <a:off x="5996726" y="1250891"/>
            <a:ext cx="2737639" cy="2324469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b="1" u="sng" dirty="0">
                <a:solidFill>
                  <a:schemeClr val="tx1"/>
                </a:solidFill>
              </a:rPr>
              <a:t>Configure o seu código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Para usar este bloco você deve ter definido a velocidade , modo de parada, portas dos motores e tamanho da roda. (Veja a lição  Configurando o movimento do seu robô)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E553CB92-EE69-48B2-B760-ED05BF25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103599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CDD8A2B2-79AE-4313-B1E8-3B0E27F5E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63" y="1967126"/>
            <a:ext cx="5203340" cy="880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Mova por duração com velocidade (“Mover tanque”)</a:t>
            </a:r>
          </a:p>
        </p:txBody>
      </p:sp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08AA3D35-4896-42BA-AC5C-3FB20FFBE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26" y="3606399"/>
            <a:ext cx="8703532" cy="182753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Esse bloco lhe permite controlar a distância de movimento e a curva do robô.</a:t>
            </a:r>
          </a:p>
          <a:p>
            <a:pPr algn="just"/>
            <a:r>
              <a:rPr lang="pt-BR" dirty="0"/>
              <a:t>Esse bloco lhe permite controlar a curva ao especificar velocidades diferentes para os motores. Isso é chamado comumente de controles de tanque.</a:t>
            </a:r>
          </a:p>
          <a:p>
            <a:pPr algn="just"/>
            <a:r>
              <a:rPr lang="pt-BR" dirty="0"/>
              <a:t>O bloco deve ser adicionado a paleta de blocos usando Extensões. Ele esta na paleta “Mais movimento” </a:t>
            </a:r>
          </a:p>
          <a:p>
            <a:pPr algn="just"/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1367247" y="1361479"/>
            <a:ext cx="1163112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Duração/Distância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72067" y="1365985"/>
            <a:ext cx="1286349" cy="369332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FB7FD1-BFF0-4A43-8AF6-7C62BE7ACC0D}"/>
              </a:ext>
            </a:extLst>
          </p:cNvPr>
          <p:cNvSpPr txBox="1"/>
          <p:nvPr/>
        </p:nvSpPr>
        <p:spPr>
          <a:xfrm>
            <a:off x="3628759" y="2530073"/>
            <a:ext cx="1645789" cy="923330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Velocidades das rodas esquerda e direita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73E90-4231-4DB4-9CA0-05C9AE0FB43D}"/>
              </a:ext>
            </a:extLst>
          </p:cNvPr>
          <p:cNvSpPr txBox="1"/>
          <p:nvPr/>
        </p:nvSpPr>
        <p:spPr>
          <a:xfrm>
            <a:off x="175260" y="5408647"/>
            <a:ext cx="8801826" cy="646331"/>
          </a:xfrm>
          <a:prstGeom prst="rect">
            <a:avLst/>
          </a:prstGeom>
          <a:solidFill>
            <a:srgbClr val="F5C20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Em nossas lições usaremos os controles de tanque (slide 6) ou frente/trás (slide 3) já que a potência fornecida a cada roda é mais </a:t>
            </a:r>
            <a:r>
              <a:rPr lang="pt-BR" dirty="0" err="1"/>
              <a:t>explicíta</a:t>
            </a:r>
            <a:r>
              <a:rPr lang="pt-BR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3E4F0-D83D-404C-8F51-49520D6F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54A2AA3E-A036-416E-866F-311D29B0009D}"/>
              </a:ext>
            </a:extLst>
          </p:cNvPr>
          <p:cNvSpPr/>
          <p:nvPr/>
        </p:nvSpPr>
        <p:spPr>
          <a:xfrm>
            <a:off x="5996726" y="1250891"/>
            <a:ext cx="2737639" cy="2324469"/>
          </a:xfrm>
          <a:prstGeom prst="rect">
            <a:avLst/>
          </a:prstGeom>
          <a:solidFill>
            <a:schemeClr val="bg1">
              <a:lumMod val="95000"/>
              <a:alpha val="38039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b="1" u="sng" dirty="0">
                <a:solidFill>
                  <a:schemeClr val="tx1"/>
                </a:solidFill>
              </a:rPr>
              <a:t>Configure o seu código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Para usar este bloco você deve ter definido a velocidade , modo de parada, portas dos motores e tamanho da roda. (Veja a lição  Configurando o movimento do seu robô)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00CB37B-1C99-45E7-9132-6796C863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315378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Valores negativos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F23C5-E722-482C-81B4-A10CDEFA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" y="1218203"/>
            <a:ext cx="8746864" cy="518422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Você pode inserir valores negativos para potência e distância.</a:t>
            </a:r>
          </a:p>
          <a:p>
            <a:pPr algn="just"/>
            <a:r>
              <a:rPr lang="pt-BR" dirty="0"/>
              <a:t>Isso fará o robô ir para trás</a:t>
            </a:r>
          </a:p>
          <a:p>
            <a:pPr algn="just"/>
            <a:r>
              <a:rPr lang="pt-BR" dirty="0"/>
              <a:t>Se você usar dois valores negativos (ex: Potência e distância, ou distância e direção para trás o robô irá para frente)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1966" y="2808791"/>
            <a:ext cx="2088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Potência </a:t>
            </a:r>
            <a:r>
              <a:rPr lang="en-US" sz="2000" dirty="0" err="1">
                <a:solidFill>
                  <a:srgbClr val="FF0000"/>
                </a:solidFill>
              </a:rPr>
              <a:t>negativa</a:t>
            </a:r>
            <a:r>
              <a:rPr lang="en-US" sz="2000" dirty="0">
                <a:solidFill>
                  <a:srgbClr val="FF0000"/>
                </a:solidFill>
              </a:rPr>
              <a:t> =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para trás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0661" y="4913524"/>
            <a:ext cx="199713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00B900"/>
                </a:solidFill>
              </a:rPr>
              <a:t>Potência</a:t>
            </a:r>
            <a:r>
              <a:rPr lang="en-US" sz="2000" dirty="0">
                <a:solidFill>
                  <a:srgbClr val="00B900"/>
                </a:solidFill>
              </a:rPr>
              <a:t> </a:t>
            </a:r>
            <a:r>
              <a:rPr lang="en-US" sz="2000" dirty="0" err="1">
                <a:solidFill>
                  <a:srgbClr val="00B900"/>
                </a:solidFill>
              </a:rPr>
              <a:t>positiva</a:t>
            </a:r>
            <a:endParaRPr lang="en-US" sz="2000" dirty="0">
              <a:solidFill>
                <a:srgbClr val="00B900"/>
              </a:solidFill>
            </a:endParaRPr>
          </a:p>
          <a:p>
            <a:pPr algn="ctr"/>
            <a:r>
              <a:rPr lang="en-US" sz="2000" dirty="0">
                <a:solidFill>
                  <a:srgbClr val="00B900"/>
                </a:solidFill>
              </a:rPr>
              <a:t>= </a:t>
            </a:r>
          </a:p>
          <a:p>
            <a:pPr algn="ctr"/>
            <a:r>
              <a:rPr lang="en-US" sz="2000" dirty="0">
                <a:solidFill>
                  <a:srgbClr val="00B900"/>
                </a:solidFill>
              </a:rPr>
              <a:t>para frente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EBE016-BE62-4BD1-992B-82FC26542DBB}"/>
              </a:ext>
            </a:extLst>
          </p:cNvPr>
          <p:cNvCxnSpPr/>
          <p:nvPr/>
        </p:nvCxnSpPr>
        <p:spPr>
          <a:xfrm>
            <a:off x="7438251" y="4281029"/>
            <a:ext cx="810883" cy="0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52C973-39E4-417E-B17D-3705DDEFFE7A}"/>
              </a:ext>
            </a:extLst>
          </p:cNvPr>
          <p:cNvGrpSpPr/>
          <p:nvPr/>
        </p:nvGrpSpPr>
        <p:grpSpPr>
          <a:xfrm>
            <a:off x="6239250" y="3595145"/>
            <a:ext cx="1199001" cy="1371767"/>
            <a:chOff x="6507213" y="1384746"/>
            <a:chExt cx="1199001" cy="137176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FFEBF5-0E3C-4C88-9AC1-4555E08BEDF5}"/>
                </a:ext>
              </a:extLst>
            </p:cNvPr>
            <p:cNvGrpSpPr/>
            <p:nvPr/>
          </p:nvGrpSpPr>
          <p:grpSpPr>
            <a:xfrm rot="5400000">
              <a:off x="6518630" y="1512901"/>
              <a:ext cx="1141996" cy="1164830"/>
              <a:chOff x="6310708" y="2223671"/>
              <a:chExt cx="809489" cy="898563"/>
            </a:xfrm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FD62880-A80D-4CE6-9241-61FB1D468B93}"/>
                  </a:ext>
                </a:extLst>
              </p:cNvPr>
              <p:cNvSpPr/>
              <p:nvPr/>
            </p:nvSpPr>
            <p:spPr>
              <a:xfrm>
                <a:off x="6451830" y="2223671"/>
                <a:ext cx="519438" cy="898563"/>
              </a:xfrm>
              <a:prstGeom prst="roundRect">
                <a:avLst/>
              </a:prstGeom>
              <a:solidFill>
                <a:srgbClr val="FFD5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ounded Rectangle 15">
                <a:extLst>
                  <a:ext uri="{FF2B5EF4-FFF2-40B4-BE49-F238E27FC236}">
                    <a16:creationId xmlns:a16="http://schemas.microsoft.com/office/drawing/2014/main" id="{B17B35FB-CE7D-48C3-B4BB-D50EFB264F42}"/>
                  </a:ext>
                </a:extLst>
              </p:cNvPr>
              <p:cNvSpPr/>
              <p:nvPr/>
            </p:nvSpPr>
            <p:spPr>
              <a:xfrm>
                <a:off x="6979076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20" name="Rounded Rectangle 16">
                <a:extLst>
                  <a:ext uri="{FF2B5EF4-FFF2-40B4-BE49-F238E27FC236}">
                    <a16:creationId xmlns:a16="http://schemas.microsoft.com/office/drawing/2014/main" id="{5167DA0E-8AE4-480D-BC12-3A1A53209B5A}"/>
                  </a:ext>
                </a:extLst>
              </p:cNvPr>
              <p:cNvSpPr/>
              <p:nvPr/>
            </p:nvSpPr>
            <p:spPr>
              <a:xfrm>
                <a:off x="6310708" y="2525434"/>
                <a:ext cx="141121" cy="295036"/>
              </a:xfrm>
              <a:prstGeom prst="roundRect">
                <a:avLst/>
              </a:prstGeom>
              <a:solidFill>
                <a:srgbClr val="65D7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effectLst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C29A447-A107-4518-B6A5-17A8DEBCA5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21904" y="2247641"/>
                <a:ext cx="179290" cy="166284"/>
              </a:xfrm>
              <a:prstGeom prst="ellipse">
                <a:avLst/>
              </a:prstGeom>
              <a:solidFill>
                <a:srgbClr val="FF0000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FC9C23-6C40-4D29-9C61-5E5B33B6F835}"/>
                </a:ext>
              </a:extLst>
            </p:cNvPr>
            <p:cNvSpPr txBox="1"/>
            <p:nvPr/>
          </p:nvSpPr>
          <p:spPr>
            <a:xfrm>
              <a:off x="7216809" y="1384746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7E8F6F-9AB9-4779-AAB9-D314ADB2EA4E}"/>
                </a:ext>
              </a:extLst>
            </p:cNvPr>
            <p:cNvSpPr txBox="1"/>
            <p:nvPr/>
          </p:nvSpPr>
          <p:spPr>
            <a:xfrm>
              <a:off x="7240594" y="2387181"/>
              <a:ext cx="465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pic>
        <p:nvPicPr>
          <p:cNvPr id="22" name="Picture 21" descr="A close up of a toy&#10;&#10;Description automatically generated">
            <a:extLst>
              <a:ext uri="{FF2B5EF4-FFF2-40B4-BE49-F238E27FC236}">
                <a16:creationId xmlns:a16="http://schemas.microsoft.com/office/drawing/2014/main" id="{7B731B5D-4F51-4CA0-B1D3-B9D51BED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13" y="3385407"/>
            <a:ext cx="3417766" cy="256332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3C99A6-D095-4C3B-BCC2-8E5F1E9D402A}"/>
              </a:ext>
            </a:extLst>
          </p:cNvPr>
          <p:cNvCxnSpPr>
            <a:cxnSpLocks/>
          </p:cNvCxnSpPr>
          <p:nvPr/>
        </p:nvCxnSpPr>
        <p:spPr>
          <a:xfrm>
            <a:off x="3501660" y="5161782"/>
            <a:ext cx="1015385" cy="418143"/>
          </a:xfrm>
          <a:prstGeom prst="straightConnector1">
            <a:avLst/>
          </a:prstGeom>
          <a:ln w="76200">
            <a:solidFill>
              <a:srgbClr val="00B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D7AF88-6E53-433D-8342-F8161C3A69D5}"/>
              </a:ext>
            </a:extLst>
          </p:cNvPr>
          <p:cNvCxnSpPr>
            <a:cxnSpLocks/>
          </p:cNvCxnSpPr>
          <p:nvPr/>
        </p:nvCxnSpPr>
        <p:spPr>
          <a:xfrm>
            <a:off x="350254" y="3730401"/>
            <a:ext cx="1015385" cy="41814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448C77-68F2-4089-BC27-8C2C2EF45647}"/>
              </a:ext>
            </a:extLst>
          </p:cNvPr>
          <p:cNvCxnSpPr/>
          <p:nvPr/>
        </p:nvCxnSpPr>
        <p:spPr>
          <a:xfrm>
            <a:off x="5401027" y="4273087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CD992-7521-4E3E-ADAE-BB7E00E7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6694E-0260-4CB9-B6FF-BF6DF49AD840}"/>
              </a:ext>
            </a:extLst>
          </p:cNvPr>
          <p:cNvSpPr txBox="1"/>
          <p:nvPr/>
        </p:nvSpPr>
        <p:spPr>
          <a:xfrm>
            <a:off x="4222782" y="3166701"/>
            <a:ext cx="2059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Potência </a:t>
            </a:r>
            <a:r>
              <a:rPr lang="en-US" sz="2000" dirty="0" err="1">
                <a:solidFill>
                  <a:srgbClr val="FF0000"/>
                </a:solidFill>
              </a:rPr>
              <a:t>negativa</a:t>
            </a:r>
            <a:r>
              <a:rPr lang="en-US" sz="2000" dirty="0">
                <a:solidFill>
                  <a:srgbClr val="FF0000"/>
                </a:solidFill>
              </a:rPr>
              <a:t> =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para trás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CB1DAF-97B6-4A6F-AB9D-4F39E63FC260}"/>
              </a:ext>
            </a:extLst>
          </p:cNvPr>
          <p:cNvSpPr txBox="1"/>
          <p:nvPr/>
        </p:nvSpPr>
        <p:spPr>
          <a:xfrm>
            <a:off x="7157449" y="3072997"/>
            <a:ext cx="195094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00B900"/>
                </a:solidFill>
              </a:rPr>
              <a:t>Potência</a:t>
            </a:r>
            <a:r>
              <a:rPr lang="en-US" sz="2000" dirty="0">
                <a:solidFill>
                  <a:srgbClr val="00B900"/>
                </a:solidFill>
              </a:rPr>
              <a:t> </a:t>
            </a:r>
            <a:r>
              <a:rPr lang="en-US" sz="2000" dirty="0" err="1">
                <a:solidFill>
                  <a:srgbClr val="00B900"/>
                </a:solidFill>
              </a:rPr>
              <a:t>positiva</a:t>
            </a:r>
            <a:endParaRPr lang="en-US" sz="2000" dirty="0">
              <a:solidFill>
                <a:srgbClr val="00B900"/>
              </a:solidFill>
            </a:endParaRPr>
          </a:p>
          <a:p>
            <a:pPr algn="ctr"/>
            <a:r>
              <a:rPr lang="en-US" sz="2000" dirty="0">
                <a:solidFill>
                  <a:srgbClr val="00B900"/>
                </a:solidFill>
              </a:rPr>
              <a:t>=</a:t>
            </a:r>
          </a:p>
          <a:p>
            <a:pPr algn="ctr"/>
            <a:r>
              <a:rPr lang="en-US" sz="2000" dirty="0">
                <a:solidFill>
                  <a:srgbClr val="00B900"/>
                </a:solidFill>
              </a:rPr>
              <a:t>para frente</a:t>
            </a:r>
          </a:p>
          <a:p>
            <a:pPr algn="ctr"/>
            <a:endParaRPr lang="en-US" sz="2000" dirty="0">
              <a:solidFill>
                <a:srgbClr val="00B900"/>
              </a:solidFill>
            </a:endParaRPr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F0F67EE0-7A01-4077-9773-AD501691E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224160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D31E-1201-4998-B442-987CBEC8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 1: Mova-se por 10 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442C-A843-40FB-A542-3CC3918F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8765914" cy="5082601"/>
          </a:xfrm>
        </p:spPr>
        <p:txBody>
          <a:bodyPr/>
          <a:lstStyle/>
          <a:p>
            <a:pPr algn="just"/>
            <a:r>
              <a:rPr lang="pt-BR" dirty="0"/>
              <a:t>Mova o robô 10 cm para frente</a:t>
            </a:r>
          </a:p>
          <a:p>
            <a:pPr algn="just"/>
            <a:r>
              <a:rPr lang="pt-BR" dirty="0"/>
              <a:t>Passos básicos</a:t>
            </a:r>
          </a:p>
          <a:p>
            <a:pPr lvl="1" algn="just"/>
            <a:r>
              <a:rPr lang="pt-BR" dirty="0"/>
              <a:t>Configure o seu robô</a:t>
            </a:r>
          </a:p>
          <a:p>
            <a:pPr lvl="1" algn="just"/>
            <a:r>
              <a:rPr lang="pt-BR" dirty="0"/>
              <a:t>Use o bloco Mover (Mover tanque ou mova por duração) e vá 10 cm para frente</a:t>
            </a:r>
          </a:p>
        </p:txBody>
      </p:sp>
      <p:pic>
        <p:nvPicPr>
          <p:cNvPr id="7" name="Picture 6" descr="ruler_0_10.jpg">
            <a:extLst>
              <a:ext uri="{FF2B5EF4-FFF2-40B4-BE49-F238E27FC236}">
                <a16:creationId xmlns:a16="http://schemas.microsoft.com/office/drawing/2014/main" id="{6DED3043-D23F-471F-9457-CAB54D183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842" y="4044205"/>
            <a:ext cx="3484790" cy="11381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FBFD51-A8E7-4A89-8876-9ABB79033EBD}"/>
              </a:ext>
            </a:extLst>
          </p:cNvPr>
          <p:cNvCxnSpPr/>
          <p:nvPr/>
        </p:nvCxnSpPr>
        <p:spPr>
          <a:xfrm>
            <a:off x="3267275" y="3820307"/>
            <a:ext cx="810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0FF8D-0EC6-4AB8-8059-B8D060072F92}"/>
              </a:ext>
            </a:extLst>
          </p:cNvPr>
          <p:cNvGrpSpPr/>
          <p:nvPr/>
        </p:nvGrpSpPr>
        <p:grpSpPr>
          <a:xfrm rot="5400000">
            <a:off x="2588720" y="3425008"/>
            <a:ext cx="660559" cy="790597"/>
            <a:chOff x="6310708" y="2223671"/>
            <a:chExt cx="809489" cy="898563"/>
          </a:xfrm>
        </p:grpSpPr>
        <p:sp>
          <p:nvSpPr>
            <p:cNvPr id="11" name="Rounded Rectangle 27">
              <a:extLst>
                <a:ext uri="{FF2B5EF4-FFF2-40B4-BE49-F238E27FC236}">
                  <a16:creationId xmlns:a16="http://schemas.microsoft.com/office/drawing/2014/main" id="{52EE3054-7E19-40DE-AC59-D31CA52E6099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2" name="Rounded Rectangle 28">
              <a:extLst>
                <a:ext uri="{FF2B5EF4-FFF2-40B4-BE49-F238E27FC236}">
                  <a16:creationId xmlns:a16="http://schemas.microsoft.com/office/drawing/2014/main" id="{876E759B-F669-440B-A52E-A00BD074D031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13" name="Rounded Rectangle 29">
              <a:extLst>
                <a:ext uri="{FF2B5EF4-FFF2-40B4-BE49-F238E27FC236}">
                  <a16:creationId xmlns:a16="http://schemas.microsoft.com/office/drawing/2014/main" id="{A6602A43-95A9-4B7E-A79A-2FF8A6432376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rgbClr val="0EAE9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effectLst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DFED27-6552-4D8F-9EA0-9EAF4BCF9A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8CF89-1996-4F5D-9A63-FEC12F3A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983C559-A418-4004-AF1B-FBC2D5A5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422093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8DAC-8B7C-4246-8370-0E4C82E9F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Desafio 1 solução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3BB9-7D65-486A-B564-15E1D3B4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" y="1140006"/>
            <a:ext cx="4134759" cy="5082601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Configure o seu robô</a:t>
            </a:r>
          </a:p>
          <a:p>
            <a:pPr algn="just"/>
            <a:r>
              <a:rPr lang="pt-BR" dirty="0"/>
              <a:t>Se você esta usando as rodas pequenas do SPIKE Prime no Droid Bot IV, defina uma rotação para 17,5 (imagem à direita)</a:t>
            </a:r>
          </a:p>
          <a:p>
            <a:pPr algn="just"/>
            <a:r>
              <a:rPr lang="pt-BR" dirty="0"/>
              <a:t>Se você esta usando as rodas grandes do SPIKE Prime na BMA, defina a rotação para 27,6cm.</a:t>
            </a:r>
          </a:p>
          <a:p>
            <a:pPr algn="just"/>
            <a:r>
              <a:rPr lang="pt-BR" dirty="0"/>
              <a:t>Vá para frente por 10cm. O mesmo modo está disponível em ambos os blocos de movimento.</a:t>
            </a:r>
          </a:p>
          <a:p>
            <a:pPr algn="just"/>
            <a:endParaRPr lang="pt-BR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728023-A162-42E9-A5FD-1645562A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153" y="1295486"/>
            <a:ext cx="4418637" cy="363802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A9C0-043C-4412-AAA1-634929C8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05244F9-AF9C-4002-8EA7-86197316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320803"/>
            <a:ext cx="4870585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 (Last edit: 07/12/2020)</a:t>
            </a:r>
          </a:p>
        </p:txBody>
      </p:sp>
    </p:spTree>
    <p:extLst>
      <p:ext uri="{BB962C8B-B14F-4D97-AF65-F5344CB8AC3E}">
        <p14:creationId xmlns:p14="http://schemas.microsoft.com/office/powerpoint/2010/main" val="215472255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2CEFEB64-C992-CF42-AC34-A2A7B15E4CF5}" vid="{484731AA-B6D9-C841-B3ED-40BE794FD840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8499</TotalTime>
  <Words>1491</Words>
  <Application>Microsoft Office PowerPoint</Application>
  <PresentationFormat>Apresentação na tela (4:3)</PresentationFormat>
  <Paragraphs>137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15</vt:i4>
      </vt:variant>
    </vt:vector>
  </HeadingPairs>
  <TitlesOfParts>
    <vt:vector size="26" baseType="lpstr">
      <vt:lpstr>Helvetica Neue</vt:lpstr>
      <vt:lpstr>Arial</vt:lpstr>
      <vt:lpstr>Arial Black</vt:lpstr>
      <vt:lpstr>Calibri</vt:lpstr>
      <vt:lpstr>Calibri Light</vt:lpstr>
      <vt:lpstr>Gill Sans MT</vt:lpstr>
      <vt:lpstr>Wingdings 2</vt:lpstr>
      <vt:lpstr>Custom Design</vt:lpstr>
      <vt:lpstr>beginner</vt:lpstr>
      <vt:lpstr>1_Custom Design</vt:lpstr>
      <vt:lpstr>Dividend</vt:lpstr>
      <vt:lpstr>Andando em linha reta</vt:lpstr>
      <vt:lpstr>Objetivos</vt:lpstr>
      <vt:lpstr>Mova por duração </vt:lpstr>
      <vt:lpstr>Movendo com direção por duração</vt:lpstr>
      <vt:lpstr>Mover por duração com direção a uma velocidade</vt:lpstr>
      <vt:lpstr>Mova por duração com velocidade (“Mover tanque”)</vt:lpstr>
      <vt:lpstr>Valores negativos</vt:lpstr>
      <vt:lpstr>Desafio 1: Mova-se por 10 cm</vt:lpstr>
      <vt:lpstr>Desafio 1 solução</vt:lpstr>
      <vt:lpstr>Desafio ii: ANDE para frente e para trás</vt:lpstr>
      <vt:lpstr>desafio ii solução</vt:lpstr>
      <vt:lpstr>Blocos iniciar movimento e parar movimento</vt:lpstr>
      <vt:lpstr>Blocos esperar e desafio iii</vt:lpstr>
      <vt:lpstr>Desafio iii: mover por 3 segundos</vt:lpstr>
      <vt:lpstr>CRéDIToS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Sanjay Seshan</dc:creator>
  <cp:lastModifiedBy>Anderson Harayashiki Moreira</cp:lastModifiedBy>
  <cp:revision>111</cp:revision>
  <cp:lastPrinted>2016-07-04T14:38:40Z</cp:lastPrinted>
  <dcterms:created xsi:type="dcterms:W3CDTF">2014-08-07T02:19:13Z</dcterms:created>
  <dcterms:modified xsi:type="dcterms:W3CDTF">2020-07-12T03:44:59Z</dcterms:modified>
</cp:coreProperties>
</file>