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2069A-A44A-4E46-9678-BBC05CF1CD18}" v="6" dt="2020-07-12T23:45:00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E382069A-A44A-4E46-9678-BBC05CF1CD18}"/>
    <pc:docChg chg="custSel modSld">
      <pc:chgData name="Anderson Harayashiki Moreira" userId="07ffc975ff648281" providerId="LiveId" clId="{E382069A-A44A-4E46-9678-BBC05CF1CD18}" dt="2020-07-12T23:45:00.918" v="114"/>
      <pc:docMkLst>
        <pc:docMk/>
      </pc:docMkLst>
      <pc:sldChg chg="addSp delSp modSp">
        <pc:chgData name="Anderson Harayashiki Moreira" userId="07ffc975ff648281" providerId="LiveId" clId="{E382069A-A44A-4E46-9678-BBC05CF1CD18}" dt="2020-07-12T23:45:00.918" v="114"/>
        <pc:sldMkLst>
          <pc:docMk/>
          <pc:sldMk cId="675085363" sldId="257"/>
        </pc:sldMkLst>
        <pc:spChg chg="mod">
          <ac:chgData name="Anderson Harayashiki Moreira" userId="07ffc975ff648281" providerId="LiveId" clId="{E382069A-A44A-4E46-9678-BBC05CF1CD18}" dt="2020-07-12T23:37:05.084" v="2" actId="20577"/>
          <ac:spMkLst>
            <pc:docMk/>
            <pc:sldMk cId="675085363" sldId="257"/>
            <ac:spMk id="3" creationId="{00000000-0000-0000-0000-000000000000}"/>
          </ac:spMkLst>
        </pc:spChg>
        <pc:spChg chg="del">
          <ac:chgData name="Anderson Harayashiki Moreira" userId="07ffc975ff648281" providerId="LiveId" clId="{E382069A-A44A-4E46-9678-BBC05CF1CD18}" dt="2020-07-12T23:45:00.241" v="113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E382069A-A44A-4E46-9678-BBC05CF1CD18}" dt="2020-07-12T23:45:00.918" v="114"/>
          <ac:spMkLst>
            <pc:docMk/>
            <pc:sldMk cId="675085363" sldId="257"/>
            <ac:spMk id="6" creationId="{940B27E2-58A6-44BB-AA56-BF095BD3EA7B}"/>
          </ac:spMkLst>
        </pc:spChg>
      </pc:sldChg>
      <pc:sldChg chg="modSp">
        <pc:chgData name="Anderson Harayashiki Moreira" userId="07ffc975ff648281" providerId="LiveId" clId="{E382069A-A44A-4E46-9678-BBC05CF1CD18}" dt="2020-07-12T23:44:39.115" v="102" actId="20577"/>
        <pc:sldMkLst>
          <pc:docMk/>
          <pc:sldMk cId="3392129947" sldId="288"/>
        </pc:sldMkLst>
        <pc:spChg chg="mod">
          <ac:chgData name="Anderson Harayashiki Moreira" userId="07ffc975ff648281" providerId="LiveId" clId="{E382069A-A44A-4E46-9678-BBC05CF1CD18}" dt="2020-07-12T23:44:29.146" v="98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E382069A-A44A-4E46-9678-BBC05CF1CD18}" dt="2020-07-12T23:44:39.115" v="102" actId="20577"/>
          <ac:spMkLst>
            <pc:docMk/>
            <pc:sldMk cId="3392129947" sldId="288"/>
            <ac:spMk id="4" creationId="{00000000-0000-0000-0000-000000000000}"/>
          </ac:spMkLst>
        </pc:spChg>
      </pc:sldChg>
      <pc:sldChg chg="addSp delSp modSp">
        <pc:chgData name="Anderson Harayashiki Moreira" userId="07ffc975ff648281" providerId="LiveId" clId="{E382069A-A44A-4E46-9678-BBC05CF1CD18}" dt="2020-07-12T23:44:58.149" v="112"/>
        <pc:sldMkLst>
          <pc:docMk/>
          <pc:sldMk cId="2627681081" sldId="289"/>
        </pc:sldMkLst>
        <pc:spChg chg="mod">
          <ac:chgData name="Anderson Harayashiki Moreira" userId="07ffc975ff648281" providerId="LiveId" clId="{E382069A-A44A-4E46-9678-BBC05CF1CD18}" dt="2020-07-12T23:41:43.273" v="28" actId="123"/>
          <ac:spMkLst>
            <pc:docMk/>
            <pc:sldMk cId="2627681081" sldId="289"/>
            <ac:spMk id="3" creationId="{18A39C2D-A97F-404D-B1D3-9C256B368EE3}"/>
          </ac:spMkLst>
        </pc:spChg>
        <pc:spChg chg="del">
          <ac:chgData name="Anderson Harayashiki Moreira" userId="07ffc975ff648281" providerId="LiveId" clId="{E382069A-A44A-4E46-9678-BBC05CF1CD18}" dt="2020-07-12T23:44:57.479" v="111" actId="478"/>
          <ac:spMkLst>
            <pc:docMk/>
            <pc:sldMk cId="2627681081" sldId="289"/>
            <ac:spMk id="4" creationId="{80E11A9B-8272-4892-84F4-9E0AFAB4ECFD}"/>
          </ac:spMkLst>
        </pc:spChg>
        <pc:spChg chg="add">
          <ac:chgData name="Anderson Harayashiki Moreira" userId="07ffc975ff648281" providerId="LiveId" clId="{E382069A-A44A-4E46-9678-BBC05CF1CD18}" dt="2020-07-12T23:44:58.149" v="112"/>
          <ac:spMkLst>
            <pc:docMk/>
            <pc:sldMk cId="2627681081" sldId="289"/>
            <ac:spMk id="6" creationId="{51F81C8A-3313-461A-AD56-62092C7C7ED3}"/>
          </ac:spMkLst>
        </pc:spChg>
      </pc:sldChg>
      <pc:sldChg chg="addSp delSp modSp">
        <pc:chgData name="Anderson Harayashiki Moreira" userId="07ffc975ff648281" providerId="LiveId" clId="{E382069A-A44A-4E46-9678-BBC05CF1CD18}" dt="2020-07-12T23:44:55.332" v="110"/>
        <pc:sldMkLst>
          <pc:docMk/>
          <pc:sldMk cId="484329828" sldId="290"/>
        </pc:sldMkLst>
        <pc:spChg chg="mod">
          <ac:chgData name="Anderson Harayashiki Moreira" userId="07ffc975ff648281" providerId="LiveId" clId="{E382069A-A44A-4E46-9678-BBC05CF1CD18}" dt="2020-07-12T23:38:09.173" v="4" actId="20577"/>
          <ac:spMkLst>
            <pc:docMk/>
            <pc:sldMk cId="484329828" sldId="290"/>
            <ac:spMk id="2" creationId="{92435F20-8C89-4ABC-A0E9-C4E8AEDB01B2}"/>
          </ac:spMkLst>
        </pc:spChg>
        <pc:spChg chg="mod">
          <ac:chgData name="Anderson Harayashiki Moreira" userId="07ffc975ff648281" providerId="LiveId" clId="{E382069A-A44A-4E46-9678-BBC05CF1CD18}" dt="2020-07-12T23:41:36.750" v="27" actId="123"/>
          <ac:spMkLst>
            <pc:docMk/>
            <pc:sldMk cId="484329828" sldId="290"/>
            <ac:spMk id="3" creationId="{B136E067-BDE8-4555-B2F1-307AF36CA1F0}"/>
          </ac:spMkLst>
        </pc:spChg>
        <pc:spChg chg="del">
          <ac:chgData name="Anderson Harayashiki Moreira" userId="07ffc975ff648281" providerId="LiveId" clId="{E382069A-A44A-4E46-9678-BBC05CF1CD18}" dt="2020-07-12T23:44:54.723" v="109" actId="478"/>
          <ac:spMkLst>
            <pc:docMk/>
            <pc:sldMk cId="484329828" sldId="290"/>
            <ac:spMk id="4" creationId="{A92561EB-1B4B-4AED-BB72-2CF549367869}"/>
          </ac:spMkLst>
        </pc:spChg>
        <pc:spChg chg="add">
          <ac:chgData name="Anderson Harayashiki Moreira" userId="07ffc975ff648281" providerId="LiveId" clId="{E382069A-A44A-4E46-9678-BBC05CF1CD18}" dt="2020-07-12T23:44:55.332" v="110"/>
          <ac:spMkLst>
            <pc:docMk/>
            <pc:sldMk cId="484329828" sldId="290"/>
            <ac:spMk id="6" creationId="{0428DF72-AC0C-4032-8434-51C2B0328CD1}"/>
          </ac:spMkLst>
        </pc:spChg>
      </pc:sldChg>
      <pc:sldChg chg="addSp delSp modSp">
        <pc:chgData name="Anderson Harayashiki Moreira" userId="07ffc975ff648281" providerId="LiveId" clId="{E382069A-A44A-4E46-9678-BBC05CF1CD18}" dt="2020-07-12T23:44:52.496" v="108"/>
        <pc:sldMkLst>
          <pc:docMk/>
          <pc:sldMk cId="3820501774" sldId="292"/>
        </pc:sldMkLst>
        <pc:spChg chg="mod">
          <ac:chgData name="Anderson Harayashiki Moreira" userId="07ffc975ff648281" providerId="LiveId" clId="{E382069A-A44A-4E46-9678-BBC05CF1CD18}" dt="2020-07-12T23:39:56.539" v="8" actId="14100"/>
          <ac:spMkLst>
            <pc:docMk/>
            <pc:sldMk cId="3820501774" sldId="292"/>
            <ac:spMk id="2" creationId="{E6B214A2-49D8-491D-A5CE-DB06EFC1D252}"/>
          </ac:spMkLst>
        </pc:spChg>
        <pc:spChg chg="del">
          <ac:chgData name="Anderson Harayashiki Moreira" userId="07ffc975ff648281" providerId="LiveId" clId="{E382069A-A44A-4E46-9678-BBC05CF1CD18}" dt="2020-07-12T23:44:51.807" v="107" actId="478"/>
          <ac:spMkLst>
            <pc:docMk/>
            <pc:sldMk cId="3820501774" sldId="292"/>
            <ac:spMk id="4" creationId="{9E2A5247-3673-463C-9CD6-E8DC4DF22DD5}"/>
          </ac:spMkLst>
        </pc:spChg>
        <pc:spChg chg="add">
          <ac:chgData name="Anderson Harayashiki Moreira" userId="07ffc975ff648281" providerId="LiveId" clId="{E382069A-A44A-4E46-9678-BBC05CF1CD18}" dt="2020-07-12T23:44:52.496" v="108"/>
          <ac:spMkLst>
            <pc:docMk/>
            <pc:sldMk cId="3820501774" sldId="292"/>
            <ac:spMk id="7" creationId="{F87FAACD-7228-414B-809B-1D50B46D4FA8}"/>
          </ac:spMkLst>
        </pc:spChg>
        <pc:spChg chg="mod">
          <ac:chgData name="Anderson Harayashiki Moreira" userId="07ffc975ff648281" providerId="LiveId" clId="{E382069A-A44A-4E46-9678-BBC05CF1CD18}" dt="2020-07-12T23:40:49.419" v="24" actId="20577"/>
          <ac:spMkLst>
            <pc:docMk/>
            <pc:sldMk cId="3820501774" sldId="292"/>
            <ac:spMk id="8" creationId="{6BBA6952-A3F8-4885-8D12-9050F89FA73C}"/>
          </ac:spMkLst>
        </pc:spChg>
      </pc:sldChg>
      <pc:sldChg chg="addSp delSp modSp">
        <pc:chgData name="Anderson Harayashiki Moreira" userId="07ffc975ff648281" providerId="LiveId" clId="{E382069A-A44A-4E46-9678-BBC05CF1CD18}" dt="2020-07-12T23:44:49.786" v="106"/>
        <pc:sldMkLst>
          <pc:docMk/>
          <pc:sldMk cId="1255337840" sldId="293"/>
        </pc:sldMkLst>
        <pc:spChg chg="mod">
          <ac:chgData name="Anderson Harayashiki Moreira" userId="07ffc975ff648281" providerId="LiveId" clId="{E382069A-A44A-4E46-9678-BBC05CF1CD18}" dt="2020-07-12T23:42:56.726" v="43" actId="20577"/>
          <ac:spMkLst>
            <pc:docMk/>
            <pc:sldMk cId="1255337840" sldId="293"/>
            <ac:spMk id="3" creationId="{88A9FB1B-AAB5-4F94-8574-B650148DCB54}"/>
          </ac:spMkLst>
        </pc:spChg>
        <pc:spChg chg="del">
          <ac:chgData name="Anderson Harayashiki Moreira" userId="07ffc975ff648281" providerId="LiveId" clId="{E382069A-A44A-4E46-9678-BBC05CF1CD18}" dt="2020-07-12T23:44:49.315" v="105" actId="478"/>
          <ac:spMkLst>
            <pc:docMk/>
            <pc:sldMk cId="1255337840" sldId="293"/>
            <ac:spMk id="4" creationId="{A72D3E54-5FC7-46A3-BE08-D5C1CC49D9CD}"/>
          </ac:spMkLst>
        </pc:spChg>
        <pc:spChg chg="mod">
          <ac:chgData name="Anderson Harayashiki Moreira" userId="07ffc975ff648281" providerId="LiveId" clId="{E382069A-A44A-4E46-9678-BBC05CF1CD18}" dt="2020-07-12T23:43:05.576" v="44" actId="20577"/>
          <ac:spMkLst>
            <pc:docMk/>
            <pc:sldMk cId="1255337840" sldId="293"/>
            <ac:spMk id="8" creationId="{0C002910-298E-495A-A41A-5AE36CF25C7E}"/>
          </ac:spMkLst>
        </pc:spChg>
        <pc:spChg chg="add">
          <ac:chgData name="Anderson Harayashiki Moreira" userId="07ffc975ff648281" providerId="LiveId" clId="{E382069A-A44A-4E46-9678-BBC05CF1CD18}" dt="2020-07-12T23:44:49.786" v="106"/>
          <ac:spMkLst>
            <pc:docMk/>
            <pc:sldMk cId="1255337840" sldId="293"/>
            <ac:spMk id="18" creationId="{153C712E-B223-4CEC-9171-05BF051BF291}"/>
          </ac:spMkLst>
        </pc:spChg>
      </pc:sldChg>
      <pc:sldChg chg="addSp delSp modSp">
        <pc:chgData name="Anderson Harayashiki Moreira" userId="07ffc975ff648281" providerId="LiveId" clId="{E382069A-A44A-4E46-9678-BBC05CF1CD18}" dt="2020-07-12T23:44:47.095" v="104"/>
        <pc:sldMkLst>
          <pc:docMk/>
          <pc:sldMk cId="4215578681" sldId="294"/>
        </pc:sldMkLst>
        <pc:spChg chg="mod">
          <ac:chgData name="Anderson Harayashiki Moreira" userId="07ffc975ff648281" providerId="LiveId" clId="{E382069A-A44A-4E46-9678-BBC05CF1CD18}" dt="2020-07-12T23:44:10.370" v="54" actId="404"/>
          <ac:spMkLst>
            <pc:docMk/>
            <pc:sldMk cId="4215578681" sldId="294"/>
            <ac:spMk id="3" creationId="{6356FB8D-085E-4E86-88CF-77431B52C13D}"/>
          </ac:spMkLst>
        </pc:spChg>
        <pc:spChg chg="del">
          <ac:chgData name="Anderson Harayashiki Moreira" userId="07ffc975ff648281" providerId="LiveId" clId="{E382069A-A44A-4E46-9678-BBC05CF1CD18}" dt="2020-07-12T23:44:46.396" v="103" actId="478"/>
          <ac:spMkLst>
            <pc:docMk/>
            <pc:sldMk cId="4215578681" sldId="294"/>
            <ac:spMk id="4" creationId="{E6997376-C878-44E8-BABC-8BC5267CE331}"/>
          </ac:spMkLst>
        </pc:spChg>
        <pc:spChg chg="add">
          <ac:chgData name="Anderson Harayashiki Moreira" userId="07ffc975ff648281" providerId="LiveId" clId="{E382069A-A44A-4E46-9678-BBC05CF1CD18}" dt="2020-07-12T23:44:47.095" v="104"/>
          <ac:spMkLst>
            <pc:docMk/>
            <pc:sldMk cId="4215578681" sldId="294"/>
            <ac:spMk id="9" creationId="{5C57F1E0-F952-4AA3-AC9B-6516623052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oBEJTIVOS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Entender o significado de pseudocódigo</a:t>
            </a:r>
          </a:p>
          <a:p>
            <a:r>
              <a:rPr lang="pt-BR" dirty="0"/>
              <a:t>Aprender porque usar pseudocódigo</a:t>
            </a:r>
          </a:p>
          <a:p>
            <a:r>
              <a:rPr lang="pt-BR" dirty="0"/>
              <a:t>Aprender a escrever pseudocódigo para tarefas comuns</a:t>
            </a:r>
          </a:p>
          <a:p>
            <a:r>
              <a:rPr lang="pt-BR" dirty="0"/>
              <a:t>Aprender a planejar programas para a FIRST LEGO League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40B27E2-58A6-44BB-AA56-BF095BD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pseudocódigo?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pt-BR" dirty="0"/>
              <a:t>Robôs seguem instruções fornecidas por pessoas. Eles precisam de instruções detalhadas, passo a passo, para completar uma tarefa.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dirty="0"/>
              <a:t>O pseudocódigo é um conjunto detalhado de notas que o programador escreve para guiá-lo na construção do programa em si.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dirty="0"/>
              <a:t>Não é escrito em nenhuma linguagem de programação em particular. Pseudocódigo pode ser escrito parte em português e parte em código.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dirty="0"/>
              <a:t>Pseudocódigo permite ao programador comunicar seu plano aos outros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dirty="0"/>
              <a:t>Pseudocódigo deve ter detalhes o suficiente para permitir a criação do código em si.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F81C8A-3313-461A-AD56-62092C7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pt-BR" dirty="0"/>
              <a:t>Pseudocódigo é </a:t>
            </a:r>
            <a:r>
              <a:rPr lang="pt-BR" dirty="0" err="1"/>
              <a:t>imporTante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 sz="2400" dirty="0"/>
              <a:t>Uma boa ideia para entender a importância de um bom pseudocódigo é tentar escrever soluções para algo simples.</a:t>
            </a:r>
          </a:p>
          <a:p>
            <a:pPr lvl="2" algn="just"/>
            <a:r>
              <a:rPr lang="pt-BR" sz="1800" dirty="0"/>
              <a:t>Como fazer um sanduíche, como decorar um bolo, como plantar uma semente etc.</a:t>
            </a:r>
          </a:p>
          <a:p>
            <a:pPr lvl="2" algn="just"/>
            <a:r>
              <a:rPr lang="pt-BR" sz="1800" dirty="0"/>
              <a:t>Os alunos devem escrever essas instruções e deixar seu professor segui-las.</a:t>
            </a:r>
          </a:p>
          <a:p>
            <a:pPr lvl="2" algn="just"/>
            <a:r>
              <a:rPr lang="pt-BR" sz="1800" dirty="0"/>
              <a:t>Depois compare os resultados 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sz="2400" dirty="0"/>
              <a:t>Algumas respostas de alunos sobre como fazer um sanduíche de pasta de amendoim:</a:t>
            </a:r>
          </a:p>
          <a:p>
            <a:pPr lvl="2" algn="just"/>
            <a:r>
              <a:rPr lang="pt-BR" sz="1800" dirty="0">
                <a:solidFill>
                  <a:srgbClr val="00B0F0"/>
                </a:solidFill>
              </a:rPr>
              <a:t>Aluno 1 escreveu: “Coloque a manteiga de amendoim no pão”. Então o professor colocou o pote todo em uma fatia de pão.</a:t>
            </a:r>
          </a:p>
          <a:p>
            <a:pPr lvl="2" algn="just"/>
            <a:r>
              <a:rPr lang="pt-BR" sz="1800" dirty="0">
                <a:solidFill>
                  <a:srgbClr val="00B0F0"/>
                </a:solidFill>
              </a:rPr>
              <a:t>Aluno 2 escreveu: ”Pegue o pão e espalhe a manteiga de amendoim nele”. Então o professor espalhou manteiga de amendoim no pão inteiro. </a:t>
            </a:r>
          </a:p>
          <a:p>
            <a:pPr lvl="2" algn="just"/>
            <a:r>
              <a:rPr lang="pt-BR" sz="1800" dirty="0">
                <a:solidFill>
                  <a:srgbClr val="00B0F0"/>
                </a:solidFill>
              </a:rPr>
              <a:t>Aluno 3 escreveu: ”Pegue duas fatias de pão e espalhe manteiga de amendoim e geleia nelas”. Então o professor espalhou a manteiga de amendoim nos dois lados do pão.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pt-BR" sz="2400" dirty="0"/>
              <a:t>Comunicar bem as instruções é fundamental. Quanto mais detalhadas e precisas forem, melhor será o resultado.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28DF72-AC0C-4032-8434-51C2B03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812530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o </a:t>
            </a:r>
            <a:r>
              <a:rPr lang="en-US" dirty="0" err="1"/>
              <a:t>pseudocódigo</a:t>
            </a:r>
            <a:r>
              <a:rPr lang="en-US" dirty="0"/>
              <a:t> para um </a:t>
            </a:r>
            <a:r>
              <a:rPr lang="en-US" dirty="0" err="1"/>
              <a:t>robô</a:t>
            </a:r>
            <a:r>
              <a:rPr lang="en-US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pt-BR" dirty="0"/>
              <a:t>Escreva o objetivo do programa. O que o robô deve fazer?</a:t>
            </a:r>
          </a:p>
          <a:p>
            <a:pPr marL="342900" indent="-342900">
              <a:buAutoNum type="arabicPeriod"/>
            </a:pPr>
            <a:r>
              <a:rPr lang="pt-BR" dirty="0"/>
              <a:t>Pense em como atingir esse objetivo. Quais são as etapas necessárias?</a:t>
            </a:r>
          </a:p>
          <a:p>
            <a:pPr marL="342900" indent="-342900">
              <a:buAutoNum type="arabicPeriod"/>
            </a:pPr>
            <a:r>
              <a:rPr lang="pt-BR" dirty="0"/>
              <a:t>Escreva cada etapa necessária. Comece do passo 1 e prossiga</a:t>
            </a:r>
          </a:p>
          <a:p>
            <a:pPr marL="342900" indent="-342900">
              <a:buAutoNum type="arabicPeriod"/>
            </a:pPr>
            <a:r>
              <a:rPr lang="pt-BR" dirty="0"/>
              <a:t>Certifique-se de escrever caso o robô tenha que repetir uma tarefa.</a:t>
            </a:r>
          </a:p>
          <a:p>
            <a:pPr marL="342900" indent="-342900">
              <a:buAutoNum type="arabicPeriod"/>
            </a:pPr>
            <a:r>
              <a:rPr lang="pt-BR" dirty="0"/>
              <a:t>O robô deve seguir fazendo a tarefa para sempre ou ela acaba?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Uma dinâmica divertida para tentar....</a:t>
            </a:r>
            <a:r>
              <a:rPr lang="pt-BR" b="1" dirty="0">
                <a:solidFill>
                  <a:schemeClr val="tx1"/>
                </a:solidFill>
              </a:rPr>
              <a:t>robô humano</a:t>
            </a:r>
            <a:endParaRPr lang="pt-BR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 quão bom você é em dar instruções ao seu robô?</a:t>
            </a:r>
          </a:p>
          <a:p>
            <a:r>
              <a:rPr lang="pt-BR" dirty="0">
                <a:solidFill>
                  <a:schemeClr val="tx1"/>
                </a:solidFill>
              </a:rPr>
              <a:t>Escolha um aluno do seu time ou classe para ser o robô.</a:t>
            </a:r>
          </a:p>
          <a:p>
            <a:r>
              <a:rPr lang="pt-BR" dirty="0">
                <a:solidFill>
                  <a:schemeClr val="tx1"/>
                </a:solidFill>
              </a:rPr>
              <a:t>Esse colega deve ser guiado através de uma sala de aula com obstáculos ouvindo somente as instruções de seus companheiros.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87FAACD-7228-414B-809B-1D50B46D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do </a:t>
            </a:r>
            <a:r>
              <a:rPr lang="en-US" dirty="0" err="1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pt-BR" dirty="0"/>
              <a:t>O robô precisa dar a volta em uma caixa quadrada.  Ele começa na linha, voltado para o norte. Ele finaliza a tarefa na mesma linha, também voltado para o norte.</a:t>
            </a:r>
          </a:p>
          <a:p>
            <a:pPr lvl="0" algn="just"/>
            <a:r>
              <a:rPr lang="pt-BR" dirty="0"/>
              <a:t>Escreva o pseudocódigo para este programa.</a:t>
            </a:r>
          </a:p>
          <a:p>
            <a:pPr lvl="0" algn="just"/>
            <a:r>
              <a:rPr lang="pt-BR" dirty="0"/>
              <a:t>Solução do pseudocódigo</a:t>
            </a:r>
          </a:p>
          <a:p>
            <a:pPr lvl="1" algn="just"/>
            <a:r>
              <a:rPr lang="pt-BR" dirty="0"/>
              <a:t>Passo 1:  Vá para frente por 20 cm</a:t>
            </a:r>
          </a:p>
          <a:p>
            <a:pPr lvl="1" algn="just"/>
            <a:r>
              <a:rPr lang="pt-BR" dirty="0"/>
              <a:t>Passo 2:  Vire 90 graus a esquerda </a:t>
            </a:r>
          </a:p>
          <a:p>
            <a:pPr lvl="1" algn="just"/>
            <a:r>
              <a:rPr lang="pt-BR" dirty="0"/>
              <a:t>Passo 3: Repita os passos 1 e 2 por um total de quatro vezes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pt-BR" b="1" dirty="0"/>
              <a:t>Você pode escrever o pseudocódigo em um pedaço de papel ou até na seção de comentários do software do SPIKE Prime. (Veja a próxima lição sobre comentar o código)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53C712E-B223-4CEC-9171-05BF051B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r>
              <a:rPr lang="en-US" dirty="0"/>
              <a:t> para </a:t>
            </a:r>
            <a:r>
              <a:rPr lang="en-US" dirty="0" err="1"/>
              <a:t>missões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 você tem uma série de missões para o seu robô completar, planejar com antecedência pode ajudar muito</a:t>
            </a:r>
          </a:p>
          <a:p>
            <a:pPr algn="just"/>
            <a:r>
              <a:rPr lang="pt-BR" dirty="0"/>
              <a:t>Você pode desenhar o caminho que seu robô precisa percorrer e depois escrever as etapas para isso.</a:t>
            </a:r>
          </a:p>
          <a:p>
            <a:pPr algn="just"/>
            <a:r>
              <a:rPr lang="pt-BR" dirty="0"/>
              <a:t>FLLTutorials.com tem planilhas de apoio para planejar os caminhos de cada temporada da FLL.</a:t>
            </a:r>
          </a:p>
          <a:p>
            <a:pPr marL="324000" lvl="1" indent="0" algn="just">
              <a:buNone/>
            </a:pPr>
            <a:r>
              <a:rPr lang="en-US" dirty="0"/>
              <a:t>(</a:t>
            </a:r>
            <a:r>
              <a:rPr lang="es-419" dirty="0">
                <a:hlinkClick r:id="rId3"/>
              </a:rPr>
              <a:t>http://flltutorials.com/Worksheets.html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C57F1E0-F952-4AA3-AC9B-65166230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lições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825</Words>
  <Application>Microsoft Office PowerPoint</Application>
  <PresentationFormat>Apresentação na tela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Helvetica Neue</vt:lpstr>
      <vt:lpstr>Arial</vt:lpstr>
      <vt:lpstr>Calibri</vt:lpstr>
      <vt:lpstr>Gill Sans MT</vt:lpstr>
      <vt:lpstr>Wingdings 2</vt:lpstr>
      <vt:lpstr>Dividend</vt:lpstr>
      <vt:lpstr>pseudocÓDIGO</vt:lpstr>
      <vt:lpstr>oBEJTIVOS</vt:lpstr>
      <vt:lpstr>O que é pseudocódigo?</vt:lpstr>
      <vt:lpstr>Porque o Pseudocódigo é imporTante?</vt:lpstr>
      <vt:lpstr>Como vocÊ escreve o pseudocódigo para um robô?</vt:lpstr>
      <vt:lpstr>Desafio do pseudocódigo</vt:lpstr>
      <vt:lpstr>Pseudocódigo para missões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122</cp:revision>
  <dcterms:created xsi:type="dcterms:W3CDTF">2016-07-04T02:35:12Z</dcterms:created>
  <dcterms:modified xsi:type="dcterms:W3CDTF">2020-07-12T23:45:03Z</dcterms:modified>
</cp:coreProperties>
</file>