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E882-D012-45CA-962D-3FCCF53E8157}" v="5" dt="2020-07-13T04:25:3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8B02E882-D012-45CA-962D-3FCCF53E8157}"/>
    <pc:docChg chg="custSel modSld">
      <pc:chgData name="Anderson Harayashiki Moreira" userId="07ffc975ff648281" providerId="LiveId" clId="{8B02E882-D012-45CA-962D-3FCCF53E8157}" dt="2020-07-13T04:25:33.687" v="283"/>
      <pc:docMkLst>
        <pc:docMk/>
      </pc:docMkLst>
      <pc:sldChg chg="addSp delSp">
        <pc:chgData name="Anderson Harayashiki Moreira" userId="07ffc975ff648281" providerId="LiveId" clId="{8B02E882-D012-45CA-962D-3FCCF53E8157}" dt="2020-07-13T04:25:33.687" v="283"/>
        <pc:sldMkLst>
          <pc:docMk/>
          <pc:sldMk cId="675085363" sldId="257"/>
        </pc:sldMkLst>
        <pc:spChg chg="del">
          <ac:chgData name="Anderson Harayashiki Moreira" userId="07ffc975ff648281" providerId="LiveId" clId="{8B02E882-D012-45CA-962D-3FCCF53E8157}" dt="2020-07-13T04:25:33.247" v="282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8B02E882-D012-45CA-962D-3FCCF53E8157}" dt="2020-07-13T04:25:33.687" v="283"/>
          <ac:spMkLst>
            <pc:docMk/>
            <pc:sldMk cId="675085363" sldId="257"/>
            <ac:spMk id="8" creationId="{69057216-0152-4A36-9908-0623CDFACA19}"/>
          </ac:spMkLst>
        </pc:spChg>
      </pc:sldChg>
      <pc:sldChg chg="addSp delSp modSp">
        <pc:chgData name="Anderson Harayashiki Moreira" userId="07ffc975ff648281" providerId="LiveId" clId="{8B02E882-D012-45CA-962D-3FCCF53E8157}" dt="2020-07-13T04:25:31.207" v="281"/>
        <pc:sldMkLst>
          <pc:docMk/>
          <pc:sldMk cId="2663883085" sldId="276"/>
        </pc:sldMkLst>
        <pc:spChg chg="mod">
          <ac:chgData name="Anderson Harayashiki Moreira" userId="07ffc975ff648281" providerId="LiveId" clId="{8B02E882-D012-45CA-962D-3FCCF53E8157}" dt="2020-07-13T04:16:58.996" v="45" actId="20577"/>
          <ac:spMkLst>
            <pc:docMk/>
            <pc:sldMk cId="2663883085" sldId="276"/>
            <ac:spMk id="3" creationId="{1545B322-4A52-46AA-8325-CC94EF0D1E6E}"/>
          </ac:spMkLst>
        </pc:spChg>
        <pc:spChg chg="del">
          <ac:chgData name="Anderson Harayashiki Moreira" userId="07ffc975ff648281" providerId="LiveId" clId="{8B02E882-D012-45CA-962D-3FCCF53E8157}" dt="2020-07-13T04:25:30.628" v="280" actId="478"/>
          <ac:spMkLst>
            <pc:docMk/>
            <pc:sldMk cId="2663883085" sldId="276"/>
            <ac:spMk id="4" creationId="{1143C30F-5C3B-4D40-B83F-EDE97F88B011}"/>
          </ac:spMkLst>
        </pc:spChg>
        <pc:spChg chg="add">
          <ac:chgData name="Anderson Harayashiki Moreira" userId="07ffc975ff648281" providerId="LiveId" clId="{8B02E882-D012-45CA-962D-3FCCF53E8157}" dt="2020-07-13T04:25:31.207" v="281"/>
          <ac:spMkLst>
            <pc:docMk/>
            <pc:sldMk cId="2663883085" sldId="276"/>
            <ac:spMk id="7" creationId="{8ED31539-3CA8-4911-BC8D-73FA47841B6D}"/>
          </ac:spMkLst>
        </pc:spChg>
      </pc:sldChg>
      <pc:sldChg chg="addSp delSp modSp">
        <pc:chgData name="Anderson Harayashiki Moreira" userId="07ffc975ff648281" providerId="LiveId" clId="{8B02E882-D012-45CA-962D-3FCCF53E8157}" dt="2020-07-13T04:25:25.216" v="277"/>
        <pc:sldMkLst>
          <pc:docMk/>
          <pc:sldMk cId="284383066" sldId="277"/>
        </pc:sldMkLst>
        <pc:spChg chg="mod">
          <ac:chgData name="Anderson Harayashiki Moreira" userId="07ffc975ff648281" providerId="LiveId" clId="{8B02E882-D012-45CA-962D-3FCCF53E8157}" dt="2020-07-13T04:23:49.068" v="215" actId="123"/>
          <ac:spMkLst>
            <pc:docMk/>
            <pc:sldMk cId="284383066" sldId="277"/>
            <ac:spMk id="3" creationId="{EBCBC79F-EC72-4077-B01D-63616E541047}"/>
          </ac:spMkLst>
        </pc:spChg>
        <pc:spChg chg="del">
          <ac:chgData name="Anderson Harayashiki Moreira" userId="07ffc975ff648281" providerId="LiveId" clId="{8B02E882-D012-45CA-962D-3FCCF53E8157}" dt="2020-07-13T04:25:24.583" v="276" actId="478"/>
          <ac:spMkLst>
            <pc:docMk/>
            <pc:sldMk cId="284383066" sldId="277"/>
            <ac:spMk id="4" creationId="{82A720C5-E4C1-48F9-AD36-FBCA95FE626F}"/>
          </ac:spMkLst>
        </pc:spChg>
        <pc:spChg chg="add">
          <ac:chgData name="Anderson Harayashiki Moreira" userId="07ffc975ff648281" providerId="LiveId" clId="{8B02E882-D012-45CA-962D-3FCCF53E8157}" dt="2020-07-13T04:25:25.216" v="277"/>
          <ac:spMkLst>
            <pc:docMk/>
            <pc:sldMk cId="284383066" sldId="277"/>
            <ac:spMk id="9" creationId="{DA080F97-61A4-44F4-9A24-26B90E4F4DE2}"/>
          </ac:spMkLst>
        </pc:spChg>
      </pc:sldChg>
      <pc:sldChg chg="addSp delSp modSp">
        <pc:chgData name="Anderson Harayashiki Moreira" userId="07ffc975ff648281" providerId="LiveId" clId="{8B02E882-D012-45CA-962D-3FCCF53E8157}" dt="2020-07-13T04:25:22.305" v="275"/>
        <pc:sldMkLst>
          <pc:docMk/>
          <pc:sldMk cId="2534231967" sldId="278"/>
        </pc:sldMkLst>
        <pc:spChg chg="mod">
          <ac:chgData name="Anderson Harayashiki Moreira" userId="07ffc975ff648281" providerId="LiveId" clId="{8B02E882-D012-45CA-962D-3FCCF53E8157}" dt="2020-07-13T04:24:38.005" v="222" actId="255"/>
          <ac:spMkLst>
            <pc:docMk/>
            <pc:sldMk cId="2534231967" sldId="278"/>
            <ac:spMk id="3" creationId="{75FE2695-1D9B-43D2-A49B-B4BCEC653D67}"/>
          </ac:spMkLst>
        </pc:spChg>
        <pc:spChg chg="del">
          <ac:chgData name="Anderson Harayashiki Moreira" userId="07ffc975ff648281" providerId="LiveId" clId="{8B02E882-D012-45CA-962D-3FCCF53E8157}" dt="2020-07-13T04:25:21.636" v="274" actId="478"/>
          <ac:spMkLst>
            <pc:docMk/>
            <pc:sldMk cId="2534231967" sldId="278"/>
            <ac:spMk id="4" creationId="{A32151A4-003E-4C98-B907-2FD12D4D297E}"/>
          </ac:spMkLst>
        </pc:spChg>
        <pc:spChg chg="mod">
          <ac:chgData name="Anderson Harayashiki Moreira" userId="07ffc975ff648281" providerId="LiveId" clId="{8B02E882-D012-45CA-962D-3FCCF53E8157}" dt="2020-07-13T04:24:43.881" v="223" actId="1076"/>
          <ac:spMkLst>
            <pc:docMk/>
            <pc:sldMk cId="2534231967" sldId="278"/>
            <ac:spMk id="8" creationId="{A5B236D1-946C-45AF-A0AD-D394061BB853}"/>
          </ac:spMkLst>
        </pc:spChg>
        <pc:spChg chg="add">
          <ac:chgData name="Anderson Harayashiki Moreira" userId="07ffc975ff648281" providerId="LiveId" clId="{8B02E882-D012-45CA-962D-3FCCF53E8157}" dt="2020-07-13T04:25:22.305" v="275"/>
          <ac:spMkLst>
            <pc:docMk/>
            <pc:sldMk cId="2534231967" sldId="278"/>
            <ac:spMk id="9" creationId="{6B40E838-6FE9-4176-A82A-487952238C68}"/>
          </ac:spMkLst>
        </pc:spChg>
      </pc:sldChg>
      <pc:sldChg chg="addSp delSp modSp">
        <pc:chgData name="Anderson Harayashiki Moreira" userId="07ffc975ff648281" providerId="LiveId" clId="{8B02E882-D012-45CA-962D-3FCCF53E8157}" dt="2020-07-13T04:25:28.495" v="279"/>
        <pc:sldMkLst>
          <pc:docMk/>
          <pc:sldMk cId="3257637167" sldId="281"/>
        </pc:sldMkLst>
        <pc:spChg chg="mod">
          <ac:chgData name="Anderson Harayashiki Moreira" userId="07ffc975ff648281" providerId="LiveId" clId="{8B02E882-D012-45CA-962D-3FCCF53E8157}" dt="2020-07-13T04:18:53.765" v="71" actId="123"/>
          <ac:spMkLst>
            <pc:docMk/>
            <pc:sldMk cId="3257637167" sldId="281"/>
            <ac:spMk id="3" creationId="{3A7699E4-70B9-4DEA-9160-43D2243123BA}"/>
          </ac:spMkLst>
        </pc:spChg>
        <pc:spChg chg="del">
          <ac:chgData name="Anderson Harayashiki Moreira" userId="07ffc975ff648281" providerId="LiveId" clId="{8B02E882-D012-45CA-962D-3FCCF53E8157}" dt="2020-07-13T04:25:27.876" v="278" actId="478"/>
          <ac:spMkLst>
            <pc:docMk/>
            <pc:sldMk cId="3257637167" sldId="281"/>
            <ac:spMk id="4" creationId="{FB18AD53-29C3-4E4B-B4B8-DBEF360C6AA3}"/>
          </ac:spMkLst>
        </pc:spChg>
        <pc:spChg chg="mod">
          <ac:chgData name="Anderson Harayashiki Moreira" userId="07ffc975ff648281" providerId="LiveId" clId="{8B02E882-D012-45CA-962D-3FCCF53E8157}" dt="2020-07-13T04:20:23.941" v="109" actId="14100"/>
          <ac:spMkLst>
            <pc:docMk/>
            <pc:sldMk cId="3257637167" sldId="281"/>
            <ac:spMk id="7" creationId="{3E5EDA4D-8A34-4604-AA15-F0ABB9F2EFEF}"/>
          </ac:spMkLst>
        </pc:spChg>
        <pc:spChg chg="mod">
          <ac:chgData name="Anderson Harayashiki Moreira" userId="07ffc975ff648281" providerId="LiveId" clId="{8B02E882-D012-45CA-962D-3FCCF53E8157}" dt="2020-07-13T04:20:36.148" v="145" actId="1035"/>
          <ac:spMkLst>
            <pc:docMk/>
            <pc:sldMk cId="3257637167" sldId="281"/>
            <ac:spMk id="10" creationId="{8D5306E4-2207-45BD-A52D-903BF75BA4DD}"/>
          </ac:spMkLst>
        </pc:spChg>
        <pc:spChg chg="mod">
          <ac:chgData name="Anderson Harayashiki Moreira" userId="07ffc975ff648281" providerId="LiveId" clId="{8B02E882-D012-45CA-962D-3FCCF53E8157}" dt="2020-07-13T04:21:52.801" v="213" actId="1035"/>
          <ac:spMkLst>
            <pc:docMk/>
            <pc:sldMk cId="3257637167" sldId="281"/>
            <ac:spMk id="11" creationId="{77D6EED6-4D83-4F3D-812B-C239638E471F}"/>
          </ac:spMkLst>
        </pc:spChg>
        <pc:spChg chg="add">
          <ac:chgData name="Anderson Harayashiki Moreira" userId="07ffc975ff648281" providerId="LiveId" clId="{8B02E882-D012-45CA-962D-3FCCF53E8157}" dt="2020-07-13T04:25:28.495" v="279"/>
          <ac:spMkLst>
            <pc:docMk/>
            <pc:sldMk cId="3257637167" sldId="281"/>
            <ac:spMk id="12" creationId="{24FEF350-9043-4E7D-8E04-0B0BAAC6723A}"/>
          </ac:spMkLst>
        </pc:spChg>
        <pc:spChg chg="mod">
          <ac:chgData name="Anderson Harayashiki Moreira" userId="07ffc975ff648281" providerId="LiveId" clId="{8B02E882-D012-45CA-962D-3FCCF53E8157}" dt="2020-07-13T04:20:43.483" v="160" actId="1037"/>
          <ac:spMkLst>
            <pc:docMk/>
            <pc:sldMk cId="3257637167" sldId="281"/>
            <ac:spMk id="14" creationId="{8F3A22C2-71A5-4CB3-8636-ED0346C6A335}"/>
          </ac:spMkLst>
        </pc:spChg>
      </pc:sldChg>
      <pc:sldChg chg="modSp">
        <pc:chgData name="Anderson Harayashiki Moreira" userId="07ffc975ff648281" providerId="LiveId" clId="{8B02E882-D012-45CA-962D-3FCCF53E8157}" dt="2020-07-13T04:25:15.909" v="273" actId="20577"/>
        <pc:sldMkLst>
          <pc:docMk/>
          <pc:sldMk cId="3392129947" sldId="288"/>
        </pc:sldMkLst>
        <pc:spChg chg="mod">
          <ac:chgData name="Anderson Harayashiki Moreira" userId="07ffc975ff648281" providerId="LiveId" clId="{8B02E882-D012-45CA-962D-3FCCF53E8157}" dt="2020-07-13T04:25:05.113" v="267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8B02E882-D012-45CA-962D-3FCCF53E8157}" dt="2020-07-13T04:25:15.909" v="273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Blocos de repetição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Aprender a repetir uma ação usando o Bloco Repete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9057216-0152-4A36-9908-0623CDF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Código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Digamos que você quer que o robô repita uma ação.</a:t>
            </a:r>
          </a:p>
          <a:p>
            <a:pPr lvl="1" algn="just"/>
            <a:r>
              <a:rPr lang="pt-BR" dirty="0"/>
              <a:t>Você copiaria os blocos repetidamente?</a:t>
            </a:r>
          </a:p>
          <a:p>
            <a:pPr lvl="1" algn="just"/>
            <a:r>
              <a:rPr lang="pt-BR" dirty="0"/>
              <a:t>E se precisasse repetir a ação para sempre?</a:t>
            </a:r>
          </a:p>
          <a:p>
            <a:pPr algn="just"/>
            <a:r>
              <a:rPr lang="pt-BR" dirty="0"/>
              <a:t>Você pode usar o Bloco Repete para repetir uma ação um determinado número de vezes ou até uma condição ser atendida.</a:t>
            </a:r>
          </a:p>
          <a:p>
            <a:pPr algn="just"/>
            <a:r>
              <a:rPr lang="pt-BR" dirty="0"/>
              <a:t>Blocos Repete tornam mais fácil repetir a mesma tarefa várias vezes.</a:t>
            </a:r>
          </a:p>
          <a:p>
            <a:pPr algn="just"/>
            <a:r>
              <a:rPr lang="pt-BR" dirty="0"/>
              <a:t>O benefício adicional é que um laço de repetição pode acabar quando você desejar.  (Um número específico de vezes, rodar para sempre, uma condição específica, etc.)</a:t>
            </a:r>
          </a:p>
          <a:p>
            <a:pPr algn="just"/>
            <a:r>
              <a:rPr lang="pt-BR" dirty="0"/>
              <a:t>Os blocos de repetição estão na Paleta Controle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ED31539-3CA8-4911-BC8D-73FA4784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2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Usando o bloco até que…repete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26311" y="3270840"/>
            <a:ext cx="4780529" cy="417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>
                <a:solidFill>
                  <a:schemeClr val="tx2"/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Aguarda até o sensor ser pressionado pela primeira vez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883" y="2779451"/>
            <a:ext cx="4052662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Configura seus motores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Nesse exemplo o robô ajusta a velocidade dos motores baseado no Sensor de Força até que ele seja liberado. Esse tipo de laço de repetição é diferente do bloco “Espere até que”, uma vez que você pode realizar outras ações </a:t>
            </a:r>
            <a:r>
              <a:rPr lang="pt-BR" b="1" u="sng" dirty="0"/>
              <a:t>enquanto você espera</a:t>
            </a:r>
            <a:r>
              <a:rPr lang="pt-BR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65"/>
            <a:ext cx="4128692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/>
              <a:t>Ajusta a velocidade do motor baseado na leitura do sensor de força </a:t>
            </a:r>
            <a:r>
              <a:rPr lang="pt-BR" sz="1600" b="1" u="sng" dirty="0"/>
              <a:t>em cada</a:t>
            </a:r>
            <a:r>
              <a:rPr lang="pt-BR" sz="1600" b="1" dirty="0"/>
              <a:t> </a:t>
            </a:r>
            <a:r>
              <a:rPr lang="pt-BR" sz="1600" dirty="0"/>
              <a:t>passagem pelo laço de repetição (iteração).</a:t>
            </a:r>
          </a:p>
          <a:p>
            <a:pPr marL="0" indent="0" algn="just">
              <a:buNone/>
            </a:pPr>
            <a:r>
              <a:rPr lang="pt-BR" sz="16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28802" y="3786077"/>
            <a:ext cx="3846112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Repete até o sensor ser liberado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4FEF350-9043-4E7D-8E04-0B0BAAC6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 dar a volta na caixa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pPr algn="just"/>
            <a:r>
              <a:rPr lang="pt-BR" dirty="0"/>
              <a:t>Dê a volta na caixa</a:t>
            </a:r>
          </a:p>
          <a:p>
            <a:pPr algn="just"/>
            <a:r>
              <a:rPr lang="pt-BR" dirty="0"/>
              <a:t>Para fazer isso você deve andar 20 cm e virar a direita.</a:t>
            </a:r>
          </a:p>
          <a:p>
            <a:pPr algn="just"/>
            <a:r>
              <a:rPr lang="pt-BR" dirty="0"/>
              <a:t>Repita essa ação 4 vezes até dar a volta completa.</a:t>
            </a:r>
          </a:p>
          <a:p>
            <a:pPr algn="just"/>
            <a:r>
              <a:rPr lang="pt-BR" dirty="0"/>
              <a:t>Você deve lembrar da lição Indo para frente e Virando para completar esse desafio.</a:t>
            </a:r>
          </a:p>
          <a:p>
            <a:pPr algn="just"/>
            <a:r>
              <a:rPr lang="pt-BR" dirty="0"/>
              <a:t>Você pode repetir essas duas ações com o Bloco Repete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A080F97-61A4-44F4-9A24-26B90E4F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 do 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Em lições anteriores você aprendeu a configurar o movimento do seu robô. O primeiro conjunto de blocos define os motores de movimento, a % de velocidade, a distância percorrida em uma rotação e pede para os motores Manterem a posição. (Veja a lição configurando o seu robô). Esse programa foi configurado para o DroidBot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4331877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Escreva o código para o robô ir 20cm para frente (Veja a lição Movimento) e virar 90 graus (Veja a lição virando com o giroscópio)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B40E838-6FE9-4176-A82A-4879522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566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Gill Sans MT</vt:lpstr>
      <vt:lpstr>Wingdings 2</vt:lpstr>
      <vt:lpstr>Dividend</vt:lpstr>
      <vt:lpstr>Blocos de repetição</vt:lpstr>
      <vt:lpstr>Objetivos</vt:lpstr>
      <vt:lpstr>Código de repetição</vt:lpstr>
      <vt:lpstr>Usando o bloco até que…repete</vt:lpstr>
      <vt:lpstr>Desafio:  dar a volta na caixa</vt:lpstr>
      <vt:lpstr>Solução do desafio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149</cp:revision>
  <dcterms:created xsi:type="dcterms:W3CDTF">2016-07-04T02:35:12Z</dcterms:created>
  <dcterms:modified xsi:type="dcterms:W3CDTF">2020-07-13T04:25:43Z</dcterms:modified>
</cp:coreProperties>
</file>