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9" r:id="rId4"/>
    <p:sldId id="280" r:id="rId5"/>
    <p:sldId id="281" r:id="rId6"/>
    <p:sldId id="282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56561-739A-4CDB-A06F-7F41287A8056}" v="5" dt="2020-07-13T04:31:56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955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79856561-739A-4CDB-A06F-7F41287A8056}"/>
    <pc:docChg chg="custSel modSld">
      <pc:chgData name="Anderson Harayashiki Moreira" userId="07ffc975ff648281" providerId="LiveId" clId="{79856561-739A-4CDB-A06F-7F41287A8056}" dt="2020-07-13T04:31:56.101" v="122"/>
      <pc:docMkLst>
        <pc:docMk/>
      </pc:docMkLst>
      <pc:sldChg chg="addSp delSp">
        <pc:chgData name="Anderson Harayashiki Moreira" userId="07ffc975ff648281" providerId="LiveId" clId="{79856561-739A-4CDB-A06F-7F41287A8056}" dt="2020-07-13T04:31:56.101" v="122"/>
        <pc:sldMkLst>
          <pc:docMk/>
          <pc:sldMk cId="675085363" sldId="257"/>
        </pc:sldMkLst>
        <pc:spChg chg="del">
          <ac:chgData name="Anderson Harayashiki Moreira" userId="07ffc975ff648281" providerId="LiveId" clId="{79856561-739A-4CDB-A06F-7F41287A8056}" dt="2020-07-13T04:31:55.499" v="121" actId="478"/>
          <ac:spMkLst>
            <pc:docMk/>
            <pc:sldMk cId="675085363" sldId="257"/>
            <ac:spMk id="4" creationId="{00000000-0000-0000-0000-000000000000}"/>
          </ac:spMkLst>
        </pc:spChg>
        <pc:spChg chg="add">
          <ac:chgData name="Anderson Harayashiki Moreira" userId="07ffc975ff648281" providerId="LiveId" clId="{79856561-739A-4CDB-A06F-7F41287A8056}" dt="2020-07-13T04:31:56.101" v="122"/>
          <ac:spMkLst>
            <pc:docMk/>
            <pc:sldMk cId="675085363" sldId="257"/>
            <ac:spMk id="6" creationId="{D11F7CDD-B35A-428E-BD15-6E10A880C4DC}"/>
          </ac:spMkLst>
        </pc:spChg>
      </pc:sldChg>
      <pc:sldChg chg="addSp delSp modSp">
        <pc:chgData name="Anderson Harayashiki Moreira" userId="07ffc975ff648281" providerId="LiveId" clId="{79856561-739A-4CDB-A06F-7F41287A8056}" dt="2020-07-13T04:31:53.499" v="120"/>
        <pc:sldMkLst>
          <pc:docMk/>
          <pc:sldMk cId="4275874096" sldId="279"/>
        </pc:sldMkLst>
        <pc:spChg chg="mod">
          <ac:chgData name="Anderson Harayashiki Moreira" userId="07ffc975ff648281" providerId="LiveId" clId="{79856561-739A-4CDB-A06F-7F41287A8056}" dt="2020-07-13T04:28:44.169" v="56" actId="20577"/>
          <ac:spMkLst>
            <pc:docMk/>
            <pc:sldMk cId="4275874096" sldId="279"/>
            <ac:spMk id="3" creationId="{A000E76D-FA7D-4D1C-A737-F1BF853AFCA2}"/>
          </ac:spMkLst>
        </pc:spChg>
        <pc:spChg chg="del">
          <ac:chgData name="Anderson Harayashiki Moreira" userId="07ffc975ff648281" providerId="LiveId" clId="{79856561-739A-4CDB-A06F-7F41287A8056}" dt="2020-07-13T04:31:52.885" v="119" actId="478"/>
          <ac:spMkLst>
            <pc:docMk/>
            <pc:sldMk cId="4275874096" sldId="279"/>
            <ac:spMk id="4" creationId="{BF114D5C-5685-474C-87B7-5248A0FCF320}"/>
          </ac:spMkLst>
        </pc:spChg>
        <pc:spChg chg="add">
          <ac:chgData name="Anderson Harayashiki Moreira" userId="07ffc975ff648281" providerId="LiveId" clId="{79856561-739A-4CDB-A06F-7F41287A8056}" dt="2020-07-13T04:31:53.499" v="120"/>
          <ac:spMkLst>
            <pc:docMk/>
            <pc:sldMk cId="4275874096" sldId="279"/>
            <ac:spMk id="8" creationId="{10B9F4BC-2402-4DBB-BAAD-0FC9A45BB78C}"/>
          </ac:spMkLst>
        </pc:spChg>
      </pc:sldChg>
      <pc:sldChg chg="addSp delSp modSp">
        <pc:chgData name="Anderson Harayashiki Moreira" userId="07ffc975ff648281" providerId="LiveId" clId="{79856561-739A-4CDB-A06F-7F41287A8056}" dt="2020-07-13T04:31:50.821" v="118"/>
        <pc:sldMkLst>
          <pc:docMk/>
          <pc:sldMk cId="778011382" sldId="280"/>
        </pc:sldMkLst>
        <pc:spChg chg="mod">
          <ac:chgData name="Anderson Harayashiki Moreira" userId="07ffc975ff648281" providerId="LiveId" clId="{79856561-739A-4CDB-A06F-7F41287A8056}" dt="2020-07-13T04:29:03.600" v="57" actId="123"/>
          <ac:spMkLst>
            <pc:docMk/>
            <pc:sldMk cId="778011382" sldId="280"/>
            <ac:spMk id="3" creationId="{577D35D6-9E0C-4DA2-A55B-BC6E870F89D1}"/>
          </ac:spMkLst>
        </pc:spChg>
        <pc:spChg chg="del">
          <ac:chgData name="Anderson Harayashiki Moreira" userId="07ffc975ff648281" providerId="LiveId" clId="{79856561-739A-4CDB-A06F-7F41287A8056}" dt="2020-07-13T04:31:50.160" v="117" actId="478"/>
          <ac:spMkLst>
            <pc:docMk/>
            <pc:sldMk cId="778011382" sldId="280"/>
            <ac:spMk id="4" creationId="{8838CF86-116D-4FA1-ABF2-986EC84EFDC1}"/>
          </ac:spMkLst>
        </pc:spChg>
        <pc:spChg chg="add">
          <ac:chgData name="Anderson Harayashiki Moreira" userId="07ffc975ff648281" providerId="LiveId" clId="{79856561-739A-4CDB-A06F-7F41287A8056}" dt="2020-07-13T04:31:50.821" v="118"/>
          <ac:spMkLst>
            <pc:docMk/>
            <pc:sldMk cId="778011382" sldId="280"/>
            <ac:spMk id="14" creationId="{1FBFAAF6-AB01-45F7-BE03-8C4F527057E0}"/>
          </ac:spMkLst>
        </pc:spChg>
      </pc:sldChg>
      <pc:sldChg chg="addSp delSp">
        <pc:chgData name="Anderson Harayashiki Moreira" userId="07ffc975ff648281" providerId="LiveId" clId="{79856561-739A-4CDB-A06F-7F41287A8056}" dt="2020-07-13T04:31:48.118" v="116"/>
        <pc:sldMkLst>
          <pc:docMk/>
          <pc:sldMk cId="1652338959" sldId="281"/>
        </pc:sldMkLst>
        <pc:spChg chg="del">
          <ac:chgData name="Anderson Harayashiki Moreira" userId="07ffc975ff648281" providerId="LiveId" clId="{79856561-739A-4CDB-A06F-7F41287A8056}" dt="2020-07-13T04:31:47.428" v="115" actId="478"/>
          <ac:spMkLst>
            <pc:docMk/>
            <pc:sldMk cId="1652338959" sldId="281"/>
            <ac:spMk id="4" creationId="{A07C6A62-9AE4-41C8-8054-EA54B5F409AF}"/>
          </ac:spMkLst>
        </pc:spChg>
        <pc:spChg chg="add">
          <ac:chgData name="Anderson Harayashiki Moreira" userId="07ffc975ff648281" providerId="LiveId" clId="{79856561-739A-4CDB-A06F-7F41287A8056}" dt="2020-07-13T04:31:48.118" v="116"/>
          <ac:spMkLst>
            <pc:docMk/>
            <pc:sldMk cId="1652338959" sldId="281"/>
            <ac:spMk id="11" creationId="{FDF2DC95-B1CC-4647-BE8B-BBC03C3B524E}"/>
          </ac:spMkLst>
        </pc:spChg>
      </pc:sldChg>
      <pc:sldChg chg="addSp delSp modSp">
        <pc:chgData name="Anderson Harayashiki Moreira" userId="07ffc975ff648281" providerId="LiveId" clId="{79856561-739A-4CDB-A06F-7F41287A8056}" dt="2020-07-13T04:31:42.998" v="114"/>
        <pc:sldMkLst>
          <pc:docMk/>
          <pc:sldMk cId="764135245" sldId="282"/>
        </pc:sldMkLst>
        <pc:spChg chg="del">
          <ac:chgData name="Anderson Harayashiki Moreira" userId="07ffc975ff648281" providerId="LiveId" clId="{79856561-739A-4CDB-A06F-7F41287A8056}" dt="2020-07-13T04:31:42.248" v="113" actId="478"/>
          <ac:spMkLst>
            <pc:docMk/>
            <pc:sldMk cId="764135245" sldId="282"/>
            <ac:spMk id="4" creationId="{A4F8B888-A70B-4EA2-96AF-60F41851250C}"/>
          </ac:spMkLst>
        </pc:spChg>
        <pc:spChg chg="mod">
          <ac:chgData name="Anderson Harayashiki Moreira" userId="07ffc975ff648281" providerId="LiveId" clId="{79856561-739A-4CDB-A06F-7F41287A8056}" dt="2020-07-13T04:30:46.567" v="60" actId="20577"/>
          <ac:spMkLst>
            <pc:docMk/>
            <pc:sldMk cId="764135245" sldId="282"/>
            <ac:spMk id="9" creationId="{15AFA5CE-4D7B-4D54-B84E-9AFF693B159D}"/>
          </ac:spMkLst>
        </pc:spChg>
        <pc:spChg chg="add">
          <ac:chgData name="Anderson Harayashiki Moreira" userId="07ffc975ff648281" providerId="LiveId" clId="{79856561-739A-4CDB-A06F-7F41287A8056}" dt="2020-07-13T04:31:42.998" v="114"/>
          <ac:spMkLst>
            <pc:docMk/>
            <pc:sldMk cId="764135245" sldId="282"/>
            <ac:spMk id="12" creationId="{D5669182-0D0F-42D7-9704-B13FDCA7300F}"/>
          </ac:spMkLst>
        </pc:spChg>
      </pc:sldChg>
      <pc:sldChg chg="modSp">
        <pc:chgData name="Anderson Harayashiki Moreira" userId="07ffc975ff648281" providerId="LiveId" clId="{79856561-739A-4CDB-A06F-7F41287A8056}" dt="2020-07-13T04:31:35.200" v="112" actId="20577"/>
        <pc:sldMkLst>
          <pc:docMk/>
          <pc:sldMk cId="3392129947" sldId="288"/>
        </pc:sldMkLst>
        <pc:spChg chg="mod">
          <ac:chgData name="Anderson Harayashiki Moreira" userId="07ffc975ff648281" providerId="LiveId" clId="{79856561-739A-4CDB-A06F-7F41287A8056}" dt="2020-07-13T04:31:25.177" v="108" actId="20577"/>
          <ac:spMkLst>
            <pc:docMk/>
            <pc:sldMk cId="3392129947" sldId="288"/>
            <ac:spMk id="3" creationId="{00000000-0000-0000-0000-000000000000}"/>
          </ac:spMkLst>
        </pc:spChg>
        <pc:spChg chg="mod">
          <ac:chgData name="Anderson Harayashiki Moreira" userId="07ffc975ff648281" providerId="LiveId" clId="{79856561-739A-4CDB-A06F-7F41287A8056}" dt="2020-07-13T04:31:35.200" v="112" actId="20577"/>
          <ac:spMkLst>
            <pc:docMk/>
            <pc:sldMk cId="3392129947" sldId="28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</a:t>
            </a:r>
            <a:r>
              <a:rPr lang="en-US" sz="3200"/>
              <a:t>PRIME LESSONS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6915B8-6F82-4EBD-B2FE-F2FE0EB0E6D4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C676C3A-CE1A-4B6E-B3CE-D5679F65E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2B29BD3-15C9-4229-96F5-13739AAB2B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4420241-4B7A-467B-9367-52FB1AEA6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BE97EBC-77DF-4A2B-990C-67D9BADB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Usando blocos de som &amp; Música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>
            <a:normAutofit/>
          </a:bodyPr>
          <a:lstStyle/>
          <a:p>
            <a:r>
              <a:rPr lang="pt-BR" dirty="0"/>
              <a:t>Aprender a usar blocos de som</a:t>
            </a:r>
          </a:p>
          <a:p>
            <a:r>
              <a:rPr lang="pt-BR" dirty="0"/>
              <a:t>Aprender a criar e modificar sons</a:t>
            </a:r>
          </a:p>
          <a:p>
            <a:r>
              <a:rPr lang="pt-BR" dirty="0"/>
              <a:t>Aprender como adicionar blocos de Música a paleta.</a:t>
            </a:r>
          </a:p>
          <a:p>
            <a:r>
              <a:rPr lang="pt-BR" dirty="0"/>
              <a:t>Compor uma música.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11F7CDD-B35A-428E-BD15-6E10A880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Blocos de som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12754" cy="508260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Blocos de som podem ser achados em duas paletas do programa.</a:t>
            </a:r>
          </a:p>
          <a:p>
            <a:pPr algn="just"/>
            <a:r>
              <a:rPr lang="pt-BR" dirty="0"/>
              <a:t>Os blocos de música devem ser adicionados ao programa usando Extensões.</a:t>
            </a:r>
          </a:p>
          <a:p>
            <a:pPr algn="just"/>
            <a:r>
              <a:rPr lang="pt-BR" dirty="0"/>
              <a:t>Você pode tocar notas, mudar de instrumentos e até criar sons personalizados.</a:t>
            </a:r>
          </a:p>
          <a:p>
            <a:pPr algn="just"/>
            <a:r>
              <a:rPr lang="pt-BR" dirty="0"/>
              <a:t>Blocos de som podem ser adicionados ao seu projeto por diversão, mas também podem ajudar a identificar problemas. Por exemplo, você pode programar um som para ser executado quando determinada parte do código for concluída.</a:t>
            </a:r>
          </a:p>
          <a:p>
            <a:pPr algn="just"/>
            <a:r>
              <a:rPr lang="pt-BR" dirty="0"/>
              <a:t>Note: Apenas o “Tocar Bipe” é executado diretamente no Hub. Os outros sons são executados no seu dispositivo (computador, tablet etc.)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5C61E-E5ED-4CF5-BE07-F11F5F59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"/>
          <a:stretch/>
        </p:blipFill>
        <p:spPr>
          <a:xfrm>
            <a:off x="4640580" y="1197210"/>
            <a:ext cx="1890234" cy="4917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C7E60-925A-4E67-9B64-78902D83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52" y="1323535"/>
            <a:ext cx="1920065" cy="2976487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0B9F4BC-2402-4DBB-BAAD-0FC9A45B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FC2C-149A-40F8-9025-5B540077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Adicionando mais 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35D6-9E0C-4DA2-A55B-BC6E870F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188352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Você adiciona mais sons usando o menu do bloco.</a:t>
            </a:r>
          </a:p>
          <a:p>
            <a:pPr algn="just"/>
            <a:r>
              <a:rPr lang="pt-BR" dirty="0"/>
              <a:t>Existem muitos sons no programa.</a:t>
            </a:r>
          </a:p>
          <a:p>
            <a:pPr algn="just"/>
            <a:r>
              <a:rPr lang="pt-BR" dirty="0"/>
              <a:t>Quando você seleciona o som, também pode modifica-lo.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8ECC0-93EA-4C95-A23E-AA82D7BB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2D24A-EBDC-4302-B32F-95D8F7B7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17" y="1238680"/>
            <a:ext cx="2131304" cy="1590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FFFB3-734D-4E46-8D4D-39B3A19C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67" y="3216528"/>
            <a:ext cx="36670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9C45A-F62F-4F4E-88D3-CC24D40FE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360" y="3216528"/>
            <a:ext cx="36935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F26B1C-7D44-4A1B-87AB-92D02181803F}"/>
              </a:ext>
            </a:extLst>
          </p:cNvPr>
          <p:cNvSpPr/>
          <p:nvPr/>
        </p:nvSpPr>
        <p:spPr>
          <a:xfrm>
            <a:off x="2206600" y="3456211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98096-97ED-4A67-991D-77EC4152F7C0}"/>
              </a:ext>
            </a:extLst>
          </p:cNvPr>
          <p:cNvSpPr/>
          <p:nvPr/>
        </p:nvSpPr>
        <p:spPr>
          <a:xfrm>
            <a:off x="5927604" y="2299574"/>
            <a:ext cx="579073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1FBFAAF6-AB01-45F7-BE03-8C4F5270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7780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B4CA-EAF3-4480-8AB6-F58A607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Gravando sons customizados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E4-8C87-4ED5-AA1A-69AAA111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gravar sons customizados de duas formas: Ou em “gravar” ou pelo menu “Adicionar som”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83E59-BECF-4CA6-9FE2-DCC1925D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84519-0F77-4984-B241-DC64E69C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" y="3391170"/>
            <a:ext cx="2950845" cy="2784600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97385-02C5-4213-8D1B-586CF5E0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15" y="2540428"/>
            <a:ext cx="4956395" cy="3635342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40FBA-A37D-4FCF-AEEF-BA724334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0" y="1886432"/>
            <a:ext cx="1944183" cy="14507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E1A4D7-5ED8-49EF-8150-DC0E76A942A7}"/>
              </a:ext>
            </a:extLst>
          </p:cNvPr>
          <p:cNvSpPr/>
          <p:nvPr/>
        </p:nvSpPr>
        <p:spPr>
          <a:xfrm>
            <a:off x="1095376" y="2666197"/>
            <a:ext cx="721994" cy="16732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762BF-79D6-454F-ACEA-A9043CE5EE6B}"/>
              </a:ext>
            </a:extLst>
          </p:cNvPr>
          <p:cNvSpPr/>
          <p:nvPr/>
        </p:nvSpPr>
        <p:spPr>
          <a:xfrm>
            <a:off x="6345556" y="2910839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DF2DC95-B1CC-4647-BE8B-BBC03C3B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165233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e solução de exemplo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Toque um instrumento</a:t>
            </a:r>
          </a:p>
          <a:p>
            <a:r>
              <a:rPr lang="pt-BR" dirty="0"/>
              <a:t>Adicione a Extensão de Música clicando no ícone Extensões na parte inferior da paleta de blocos.</a:t>
            </a:r>
          </a:p>
          <a:p>
            <a:r>
              <a:rPr lang="pt-BR" dirty="0"/>
              <a:t>Escolha seu instrumento favorito.</a:t>
            </a:r>
          </a:p>
          <a:p>
            <a:r>
              <a:rPr lang="pt-BR" dirty="0"/>
              <a:t>Componha uma música curta e toque-a 4 vezes.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DA20-B4C3-4D03-905E-77B53329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62" y="1892900"/>
            <a:ext cx="419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1A944-B7B0-4EC3-91B4-B9CBEF78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3" y="2998218"/>
            <a:ext cx="2495550" cy="3133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FA5CE-4D7B-4D54-B84E-9AFF693B159D}"/>
              </a:ext>
            </a:extLst>
          </p:cNvPr>
          <p:cNvSpPr txBox="1"/>
          <p:nvPr/>
        </p:nvSpPr>
        <p:spPr>
          <a:xfrm>
            <a:off x="3137063" y="3560570"/>
            <a:ext cx="354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 </a:t>
            </a:r>
            <a:r>
              <a:rPr lang="en-US" sz="1400" dirty="0" err="1"/>
              <a:t>instrumento</a:t>
            </a:r>
            <a:r>
              <a:rPr lang="en-US" sz="1400" dirty="0"/>
              <a:t> será o </a:t>
            </a:r>
            <a:r>
              <a:rPr lang="en-US" sz="1400" dirty="0" err="1"/>
              <a:t>Clarinete</a:t>
            </a:r>
            <a:r>
              <a:rPr lang="en-US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3137063" y="4256409"/>
            <a:ext cx="250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notas são tocadas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3137062" y="3904754"/>
            <a:ext cx="388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Música é tocada 4 vezes, usando o bloco Repete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5669182-0D0F-42D7-9704-B13FDCA7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76413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</a:t>
            </a:r>
            <a:r>
              <a:rPr lang="pt-BR" sz="1600" dirty="0" err="1"/>
              <a:t>Colonna</a:t>
            </a:r>
            <a:r>
              <a:rPr lang="pt-BR" sz="1600" dirty="0"/>
              <a:t> e revisado por Anderson Harayashiki Moreira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452</Words>
  <Application>Microsoft Office PowerPoint</Application>
  <PresentationFormat>Apresentação na tela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Helvetica Neue</vt:lpstr>
      <vt:lpstr>Arial</vt:lpstr>
      <vt:lpstr>Calibri</vt:lpstr>
      <vt:lpstr>Gill Sans MT</vt:lpstr>
      <vt:lpstr>Wingdings 2</vt:lpstr>
      <vt:lpstr>Dividend</vt:lpstr>
      <vt:lpstr>Usando blocos de som &amp; Música</vt:lpstr>
      <vt:lpstr>Objetivos</vt:lpstr>
      <vt:lpstr>Blocos de som</vt:lpstr>
      <vt:lpstr>Adicionando mais sons</vt:lpstr>
      <vt:lpstr>Gravando sons customizados</vt:lpstr>
      <vt:lpstr>Desafio e solução de exemplo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Anderson Harayashiki Moreira</cp:lastModifiedBy>
  <cp:revision>125</cp:revision>
  <dcterms:created xsi:type="dcterms:W3CDTF">2016-07-04T02:35:12Z</dcterms:created>
  <dcterms:modified xsi:type="dcterms:W3CDTF">2020-07-13T04:32:02Z</dcterms:modified>
</cp:coreProperties>
</file>