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Assistant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xJvQk1YNIi7Cv0MHi0oMxpkA3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32b48dc5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632b48dc5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32b48dc5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32b48dc5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32b48dc5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32b48dc5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32b48dc5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32b48dc5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32b48dc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32b48dc5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32b48dc5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32b48dc5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32b48dc5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32b48dc5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32b48dc5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32b48dc5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32b48dc5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32b48dc5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32b48dc5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32b48dc5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32b48dc5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32b48dc5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2b48dc5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32b48dc5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32b48dc5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32b48dc5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632b48dc5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32b48dc5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32b48dc5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32b48dc5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32b48dc5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32b48dc5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32b48dc5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32b48dc5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32b48dc5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32b48dc5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632b48dc5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32b48dc5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32b48dc5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32b48dc5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632b48dc5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32b48dc5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32b48dc5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2b48dc5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32b48dc5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32b48dc5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632b48dc5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32b48dc5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32b48dc5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32b48dc5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32b48dc5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32b48dc5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32b48dc5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632b48dc5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32b48dc5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32b48dc5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32b48dc5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32b48dc5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32b48dc5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32b48dc5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32b48dc5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632b48dc5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32b48dc5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32b48dc5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32b48dc5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32b48dc5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32b48dc5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32b48dc5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32b48dc5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632b48dc5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32b48dc5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32b48dc5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32b48dc5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32b48dc5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32b48dc5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32b48dc5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32b48dc5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32b48dc5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32b48dc5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32b48dc5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32b48dc5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632b48dc5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32b48dc5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32b48dc5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32b48dc5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32b48dc5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632b48dc5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32b48dc5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32b48dc5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32b48dc5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32b48dc5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32b48dc5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32b48dc5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32b48dc5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632b48dc5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32b48dc5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32b48dc5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32b48dc5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32b48dc5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32b48dc5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32b48dc5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32b48dc5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32b48dc5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32b48dc5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32b48dc5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32b48dc5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32b48dc5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32b48dc5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32b48dc5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32b48dc5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32b48dc5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32b48dc5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32b48dc5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32b48dc5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32b48dc5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32b48dc5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32b48dc5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32b48dc5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632b48dc5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32b48dc5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32b48dc5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ricklink.com/v3/studio/download.page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7YU4BkiRdbmpHFgSegkDYvc21wq5MSJi" TargetMode="External"/><Relationship Id="rId4" Type="http://schemas.openxmlformats.org/officeDocument/2006/relationships/hyperlink" Target="https://drive.google.com/file/d/1OLbxe1C1tmb16furagnSViyj1EAitajc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איך לבנות רובוט בתוכנת תלת-מימד (CAD)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32b48dc5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61" name="Google Shape;261;g10632b48dc5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62" name="Google Shape;262;g10632b48dc5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63" name="Google Shape;263;g10632b48dc5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0632b48dc5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65" name="Google Shape;265;g10632b48dc5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0632b48dc5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0632b48dc5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0632b48dc5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עיצוב הרובוט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6"/>
            <a:ext cx="4108302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תכנון הרובוט מראש ותיעוד הרובוט במהלך תהליך הבניה שלו יכולים לעזור לכם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אתם יכולים לעצב רובוט Spike Prime  או רובוט Robot Inventor  בBricklink’s Studio 2.0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Studio 2.0  נותן לכם להכין רינדור באיכות גבוהה של הרובוט שלכם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תוכלו להשתמש בתוכנה גם להכין הוראות לכל דבר שתמדלו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Droid Bot IV made in Studio 2.0</a:t>
            </a:r>
            <a:endParaRPr/>
          </a:p>
        </p:txBody>
      </p:sp>
      <p:pic>
        <p:nvPicPr>
          <p:cNvPr descr="A picture containing toy, cake, truck, indoor&#10;&#10;Description automatically generated"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740" y="1297616"/>
            <a:ext cx="5005982" cy="3754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-2" r="0" t="-14553"/>
          <a:stretch/>
        </p:blipFill>
        <p:spPr>
          <a:xfrm>
            <a:off x="403588" y="4656408"/>
            <a:ext cx="6664477" cy="11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/>
          <p:nvPr/>
        </p:nvSpPr>
        <p:spPr>
          <a:xfrm>
            <a:off x="4799761" y="4796825"/>
            <a:ext cx="679621" cy="654908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6226921" y="4796825"/>
            <a:ext cx="679621" cy="654908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ראשון: הורדת תוכנת המידול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155088" y="1140006"/>
            <a:ext cx="874686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https://www.bricklink.com/v3/studio/download.page</a:t>
            </a:r>
            <a:endParaRPr/>
          </a:p>
        </p:txBody>
      </p:sp>
      <p:sp>
        <p:nvSpPr>
          <p:cNvPr id="169" name="Google Shape;169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70" name="Google Shape;170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0392" y="2467664"/>
            <a:ext cx="4337308" cy="2938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שני: הורדת חבילות חלקים מיוחדים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תכנסו לתיקיה שמצופת למלטה ותורידו את חבילת הSpike Prime, או את חבילת EV3 51515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החבילות מכילות את כל החלקים האלקטרונים שתצטרכו בשביל למדל רובוט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https://drive.google.com/open?id=17YU4BkiRdbmpHFgSegkDYvc21wq5MSJi</a:t>
            </a:r>
            <a:r>
              <a:rPr lang="en-US"/>
              <a:t>. (SPIKE Prime)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https://drive.google.com/file/d/1OLbxe1C1tmb16furagnSViyj1EAitajc/view</a:t>
            </a:r>
            <a:r>
              <a:rPr lang="en-US"/>
              <a:t> (MINDSTORMS 51515)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תפתחו את קבצי הZIP בC:\Users\{your username}\AppData\Local\Stud.io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לאחר מכן, החלקים מהחבילות שהורדתם יהיו בStudio 2.0 בתיקית Custom parts palette.</a:t>
            </a:r>
            <a:endParaRPr/>
          </a:p>
          <a:p>
            <a:pPr indent="-285750" lvl="0" marL="28575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הורדה לMac:</a:t>
            </a:r>
            <a:endParaRPr/>
          </a:p>
          <a:p>
            <a:pPr indent="-285750" lvl="1" marL="74295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highlight>
                  <a:srgbClr val="FFFF00"/>
                </a:highlight>
              </a:rPr>
              <a:t>תלכו לתיקית הבית שלכם, תלחצו על Shift + Command + &gt;  בשביל לראות קבצים מוחבאים</a:t>
            </a:r>
            <a:endParaRPr sz="18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285750" lvl="1" marL="74295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highlight>
                  <a:srgbClr val="FFFF00"/>
                </a:highlight>
              </a:rPr>
              <a:t>לכו לתיקיה local/share/stud.io, ו</a:t>
            </a:r>
            <a:endParaRPr sz="18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79" name="Google Shape;179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שני אלטרנטיבי (*קיימות בו בעיות)</a:t>
            </a:r>
            <a:endParaRPr/>
          </a:p>
        </p:txBody>
      </p:sp>
      <p:pic>
        <p:nvPicPr>
          <p:cNvPr descr="A screenshot of a cell phone&#10;&#10;Description automatically generated" id="185" name="Google Shape;18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90" y="1290856"/>
            <a:ext cx="2584824" cy="30455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88" name="Google Shape;1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045" y="2631388"/>
            <a:ext cx="3131079" cy="2527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9" name="Google Shape;18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7417" y="1290857"/>
            <a:ext cx="3114707" cy="1153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90" name="Google Shape;19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40965" y="1290857"/>
            <a:ext cx="2688342" cy="304559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137160" y="4501647"/>
            <a:ext cx="549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1. תבחרו Config מהרשימה היורדת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2. מרשימת "Custom palettes " תבחרו a way to add new palette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3. תבחרו  import an official LEGO set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4. תכניסו את מספר הסט(45678 and 45680</a:t>
            </a:r>
            <a:r>
              <a:rPr i="1"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5. תלחצו על Import בשביל להכניס את החלקים לStudio 2.0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6086167" y="5304962"/>
            <a:ext cx="2820600" cy="95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* Note: As of Dec 14, 2020 this method fails to import the SPIKE Prime electronics. Hopefully, Studio will fix this.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שלישי: שימוש בחלקים החדשים 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תבחרו בחלקים מCUSTOM או שתמצאו אותם בעזרת מספר ושם הסט שהכנסתם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החלקים בחבילה יופיעו מתחת לשורת החיפוש</a:t>
            </a:r>
            <a:endParaRPr/>
          </a:p>
        </p:txBody>
      </p:sp>
      <p:sp>
        <p:nvSpPr>
          <p:cNvPr id="205" name="Google Shape;205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247" y="2402966"/>
            <a:ext cx="4439421" cy="3056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omputer&#10;&#10;Description automatically generated" id="209" name="Google Shape;2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420" y="2402966"/>
            <a:ext cx="3791748" cy="315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499738" y="1738931"/>
            <a:ext cx="1682556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תבחרו  ב"Custom"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4547247" y="1984800"/>
            <a:ext cx="1962643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תבחרו במספר הסט שהכנסתם קודם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286420" y="5721178"/>
            <a:ext cx="8635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עכשיו אתם יכולים לבנות עם חלקי Spike Prime כמו עם כל חלק אחר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טיפים לשימוש בSTUDIO 2.0</a:t>
            </a:r>
            <a:endParaRPr/>
          </a:p>
        </p:txBody>
      </p:sp>
      <p:pic>
        <p:nvPicPr>
          <p:cNvPr descr="A screen shot of a computer&#10;&#10;Description automatically generated" id="220" name="Google Shape;22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904" y="1260078"/>
            <a:ext cx="5970220" cy="388064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125348" y="1143821"/>
            <a:ext cx="2807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הפעלת Snap 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– דומה יותר לLDD וקל יותר למתחילים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הוספת סטים בשימוש נפוץ – 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(לדוגמא EV3 45444 and SPIKE Prime 45678 ) כדי שיהיו לכם את החלקים, בלי צורך לחפש אותם אחד אחד כל פעם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שינוי צבעים – 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בשימוש בפלטת הצבעים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תוסיפו שלבים ככל שאתם מתקדמים. </a:t>
            </a: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אתם יכולים להוסיף צבעים בשביל להפוך את ההוראות שתכינו לקלות יותר להבנה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טיפים בסיסיים לבניה</a:t>
            </a:r>
            <a:endParaRPr/>
          </a:p>
        </p:txBody>
      </p:sp>
      <p:pic>
        <p:nvPicPr>
          <p:cNvPr descr="A screen shot of a computer&#10;&#10;Description automatically generated" id="233" name="Google Shape;23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733" y="1718007"/>
            <a:ext cx="5264594" cy="342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88408" y="1166842"/>
            <a:ext cx="3677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תגררו חלקים מהצד השמאלי של המסך לקנבס הבניה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בשביל לסובב חלק, תלחצו עליו עם העכבר. החלק יסומן בקו, ותוכלו לסובב אותו עם החצים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אם אתם רוצים לשנות את הזווית של חלק, השתמשו בכלי הHinge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כשאתם רוצים לחבר שני חלקים, וה"snap tool"  דולק, תקרבו את שני החלקים והם יתחברו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יצירת הוראות בניה פשוטות</a:t>
            </a:r>
            <a:endParaRPr/>
          </a:p>
        </p:txBody>
      </p:sp>
      <p:sp>
        <p:nvSpPr>
          <p:cNvPr id="245" name="Google Shape;245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46" name="Google Shape;246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88410" y="1267722"/>
            <a:ext cx="426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כל החלקים החדשים שתוסיפו יתווספו לשלב 1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תוכלו להפוך את ההוראות לפשוטות יותר אם תצרו שלבים חדשים, ותגררו את חלקים מהשלבים הקודמים לשלב החדש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אם תבחרו בStep View”" תוכלו לראות את כל החלקים שיש בכל שלב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creenshot of a computer&#10;&#10;Description automatically generated" id="248" name="Google Shape;248;p9"/>
          <p:cNvPicPr preferRelativeResize="0"/>
          <p:nvPr/>
        </p:nvPicPr>
        <p:blipFill rotWithShape="1">
          <a:blip r:embed="rId3">
            <a:alphaModFix/>
          </a:blip>
          <a:srcRect b="0" l="-2" r="0" t="-14553"/>
          <a:stretch/>
        </p:blipFill>
        <p:spPr>
          <a:xfrm>
            <a:off x="361026" y="4150484"/>
            <a:ext cx="3715721" cy="6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9"/>
          <p:cNvSpPr/>
          <p:nvPr/>
        </p:nvSpPr>
        <p:spPr>
          <a:xfrm>
            <a:off x="3582892" y="4123156"/>
            <a:ext cx="679621" cy="654908"/>
          </a:xfrm>
          <a:prstGeom prst="ellipse">
            <a:avLst/>
          </a:prstGeom>
          <a:noFill/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175260" y="3557295"/>
            <a:ext cx="83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אחרי שכל החלקים ממקומים בשלבים, תוכלו ללחוץ על instructions בשביל להוציא קובץ PDF של ההוראות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88409" y="5022195"/>
            <a:ext cx="57255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•"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אם אתם רוצים להוסיף מודל קטן יותר להוראות שיהיה בנפרד מהמודל הגדול, תבחרו את כל החלקים שבמודל הקטן, ותלחצו על "submodel".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picture containing purple, pink, computer, sitting&#10;&#10;Description automatically generated" id="252" name="Google Shape;2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0525" y="4203800"/>
            <a:ext cx="1850873" cy="1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9"/>
          <p:cNvSpPr/>
          <p:nvPr/>
        </p:nvSpPr>
        <p:spPr>
          <a:xfrm>
            <a:off x="7014291" y="5019476"/>
            <a:ext cx="740096" cy="148046"/>
          </a:xfrm>
          <a:prstGeom prst="rect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electronics&#10;&#10;Description automatically generated" id="254" name="Google Shape;25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638" y="1212561"/>
            <a:ext cx="4018436" cy="20881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2019-12-31T03:18:51Z</dcterms:created>
  <dc:creator>Srinivasan Seshan</dc:creator>
</cp:coreProperties>
</file>