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Assistant"/>
      <p:regular r:id="rId12"/>
      <p:bold r:id="rId13"/>
    </p:embeddedFont>
    <p:embeddedFont>
      <p:font typeface="Helvetica Neue"/>
      <p:regular r:id="rId14"/>
      <p:bold r:id="rId15"/>
      <p:italic r:id="rId16"/>
      <p:boldItalic r:id="rId17"/>
    </p:embeddedFon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jFvzgT+gxzxmkyi/8ENqTfCqx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ssistant-bold.fntdata"/><Relationship Id="rId12" Type="http://schemas.openxmlformats.org/officeDocument/2006/relationships/font" Target="fonts/Assistan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3169e20e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03169e20e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ime-lessons-hebrew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fccb3f9c13_0_12"/>
          <p:cNvSpPr/>
          <p:nvPr/>
        </p:nvSpPr>
        <p:spPr>
          <a:xfrm>
            <a:off x="182241" y="2579003"/>
            <a:ext cx="8787600" cy="246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fccb3f9c13_0_12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sistant"/>
              <a:buNone/>
              <a:defRPr sz="3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fccb3f9c13_0_12"/>
          <p:cNvSpPr txBox="1"/>
          <p:nvPr>
            <p:ph idx="1" type="subTitle"/>
          </p:nvPr>
        </p:nvSpPr>
        <p:spPr>
          <a:xfrm>
            <a:off x="3151712" y="4181373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320"/>
              </a:spcBef>
              <a:spcAft>
                <a:spcPts val="0"/>
              </a:spcAft>
              <a:buSzPts val="1472"/>
              <a:buFont typeface="Assistant"/>
              <a:buNone/>
              <a:defRPr sz="1600" cap="none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gfccb3f9c13_0_12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  <p:sp>
        <p:nvSpPr>
          <p:cNvPr id="25" name="Google Shape;25;gfccb3f9c13_0_12"/>
          <p:cNvSpPr txBox="1"/>
          <p:nvPr/>
        </p:nvSpPr>
        <p:spPr>
          <a:xfrm>
            <a:off x="6331000" y="685891"/>
            <a:ext cx="244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ill Sans"/>
              <a:buNone/>
            </a:pPr>
            <a:r>
              <a:rPr lang="iw-IL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Makers of EV3Lessons</a:t>
            </a:r>
            <a:endParaRPr/>
          </a:p>
        </p:txBody>
      </p:sp>
      <p:pic>
        <p:nvPicPr>
          <p:cNvPr descr="A picture containing application&#10;&#10;Description automatically generated" id="26" name="Google Shape;26;gfccb3f9c13_0_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2649" y="993668"/>
            <a:ext cx="1158462" cy="11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, square&#10;&#10;Description automatically generated" id="27" name="Google Shape;27;gfccb3f9c13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647" y="993669"/>
            <a:ext cx="1158462" cy="115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fccb3f9c13_0_12"/>
          <p:cNvSpPr txBox="1"/>
          <p:nvPr/>
        </p:nvSpPr>
        <p:spPr>
          <a:xfrm>
            <a:off x="4808377" y="357846"/>
            <a:ext cx="41616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None/>
            </a:pPr>
            <a:r>
              <a:rPr lang="iw-IL" sz="3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PRIME LESSONS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cb3f9c13_0_92"/>
          <p:cNvSpPr/>
          <p:nvPr/>
        </p:nvSpPr>
        <p:spPr>
          <a:xfrm>
            <a:off x="448092" y="599725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fccb3f9c13_0_92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fccb3f9c13_0_92"/>
          <p:cNvSpPr txBox="1"/>
          <p:nvPr>
            <p:ph idx="1" type="body"/>
          </p:nvPr>
        </p:nvSpPr>
        <p:spPr>
          <a:xfrm rot="5400000">
            <a:off x="2148930" y="-946386"/>
            <a:ext cx="4823700" cy="88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4" name="Google Shape;104;gfccb3f9c13_0_92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5" name="Google Shape;105;gfccb3f9c13_0_92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fccb3f9c13_0_92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ccb3f9c13_0_99"/>
          <p:cNvSpPr/>
          <p:nvPr/>
        </p:nvSpPr>
        <p:spPr>
          <a:xfrm>
            <a:off x="6629400" y="599725"/>
            <a:ext cx="2057400" cy="581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fccb3f9c13_0_99"/>
          <p:cNvSpPr txBox="1"/>
          <p:nvPr>
            <p:ph type="title"/>
          </p:nvPr>
        </p:nvSpPr>
        <p:spPr>
          <a:xfrm rot="5400000">
            <a:off x="4789473" y="2515775"/>
            <a:ext cx="51831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fccb3f9c13_0_99"/>
          <p:cNvSpPr txBox="1"/>
          <p:nvPr>
            <p:ph idx="1" type="body"/>
          </p:nvPr>
        </p:nvSpPr>
        <p:spPr>
          <a:xfrm rot="5400000">
            <a:off x="950701" y="306125"/>
            <a:ext cx="5183100" cy="5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1" name="Google Shape;111;gfccb3f9c13_0_99"/>
          <p:cNvSpPr txBox="1"/>
          <p:nvPr>
            <p:ph idx="10" type="dt"/>
          </p:nvPr>
        </p:nvSpPr>
        <p:spPr>
          <a:xfrm>
            <a:off x="6745255" y="5956136"/>
            <a:ext cx="94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2" name="Google Shape;112;gfccb3f9c13_0_99"/>
          <p:cNvSpPr txBox="1"/>
          <p:nvPr>
            <p:ph idx="11" type="ftr"/>
          </p:nvPr>
        </p:nvSpPr>
        <p:spPr>
          <a:xfrm>
            <a:off x="581192" y="5951810"/>
            <a:ext cx="592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fccb3f9c13_0_9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cb3f9c13_0_106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6" name="Google Shape;116;gfccb3f9c13_0_106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7" name="Google Shape;117;gfccb3f9c13_0_106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fccb3f9c13_0_106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19" name="Google Shape;119;gfccb3f9c13_0_106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gfccb3f9c13_0_106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1" name="Google Shape;121;gfccb3f9c13_0_106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ccb3f9c13_0_114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4" name="Google Shape;124;gfccb3f9c13_0_114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5" name="Google Shape;125;gfccb3f9c13_0_114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26" name="Google Shape;126;gfccb3f9c13_0_114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27" name="Google Shape;127;gfccb3f9c13_0_114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8" name="Google Shape;128;gfccb3f9c13_0_114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fccb3f9c13_0_114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30" name="Google Shape;130;gfccb3f9c13_0_114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gfccb3f9c13_0_114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cb3f9c13_0_124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fccb3f9c13_0_124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35" name="Google Shape;135;gfccb3f9c13_0_124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gfccb3f9c13_0_124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gfccb3f9c13_0_124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ccb3f9c13_0_13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gfccb3f9c13_0_13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fccb3f9c13_0_13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42" name="Google Shape;142;gfccb3f9c13_0_13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fccb3f9c13_0_13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fccb3f9c13_0_21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gfccb3f9c13_0_21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fccb3f9c13_0_21"/>
          <p:cNvSpPr txBox="1"/>
          <p:nvPr>
            <p:ph idx="1" type="body"/>
          </p:nvPr>
        </p:nvSpPr>
        <p:spPr>
          <a:xfrm>
            <a:off x="155088" y="1140006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1" algn="r">
              <a:spcBef>
                <a:spcPts val="36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1pPr>
            <a:lvl2pPr indent="-346456" lvl="1" marL="914400" rtl="1" algn="r">
              <a:spcBef>
                <a:spcPts val="600"/>
              </a:spcBef>
              <a:spcAft>
                <a:spcPts val="0"/>
              </a:spcAft>
              <a:buSzPts val="1856"/>
              <a:buFont typeface="Assistant"/>
              <a:buChar char="⬛"/>
              <a:defRPr sz="1800">
                <a:latin typeface="Assistant"/>
                <a:ea typeface="Assistant"/>
                <a:cs typeface="Assistant"/>
                <a:sym typeface="Assistant"/>
              </a:defRPr>
            </a:lvl2pPr>
            <a:lvl3pPr indent="-333756" lvl="2" marL="1371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indent="-333756" lvl="3" marL="18288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indent="-333756" lvl="4" marL="22860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indent="-333756" lvl="5" marL="27432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indent="-333756" lvl="6" marL="32004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indent="-333756" lvl="7" marL="3657600" rtl="1" algn="r">
              <a:spcBef>
                <a:spcPts val="600"/>
              </a:spcBef>
              <a:spcAft>
                <a:spcPts val="0"/>
              </a:spcAft>
              <a:buSzPts val="1656"/>
              <a:buFont typeface="Assistant"/>
              <a:buChar char="⬛"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indent="-333756" lvl="8" marL="4114800" rtl="1" algn="r">
              <a:spcBef>
                <a:spcPts val="600"/>
              </a:spcBef>
              <a:spcAft>
                <a:spcPts val="600"/>
              </a:spcAft>
              <a:buSzPts val="1656"/>
              <a:buFont typeface="Assistant"/>
              <a:buChar char="◼"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33" name="Google Shape;33;gfccb3f9c13_0_21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fccb3f9c13_0_21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35" name="Google Shape;35;gfccb3f9c13_0_21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gfccb3f9c13_0_21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fccb3f9c13_0_29"/>
          <p:cNvSpPr/>
          <p:nvPr/>
        </p:nvSpPr>
        <p:spPr>
          <a:xfrm>
            <a:off x="452646" y="5141973"/>
            <a:ext cx="8238600" cy="125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fccb3f9c13_0_29"/>
          <p:cNvSpPr txBox="1"/>
          <p:nvPr>
            <p:ph type="title"/>
          </p:nvPr>
        </p:nvSpPr>
        <p:spPr>
          <a:xfrm>
            <a:off x="581193" y="3036573"/>
            <a:ext cx="79899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fccb3f9c13_0_29"/>
          <p:cNvSpPr txBox="1"/>
          <p:nvPr>
            <p:ph idx="1" type="body"/>
          </p:nvPr>
        </p:nvSpPr>
        <p:spPr>
          <a:xfrm>
            <a:off x="581193" y="4541417"/>
            <a:ext cx="7989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gfccb3f9c13_0_29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gfccb3f9c13_0_29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fccb3f9c13_0_29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4" name="Google Shape;44;gfccb3f9c13_0_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gfccb3f9c13_0_29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gfccb3f9c13_0_2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gfccb3f9c13_0_29"/>
          <p:cNvSpPr txBox="1"/>
          <p:nvPr/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0" lang="iw-IL" sz="2800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CLICK TO EDIT MASTER TITLE STYLE</a:t>
            </a:r>
            <a:endParaRPr b="0" sz="2800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ccb3f9c13_0_40"/>
          <p:cNvSpPr txBox="1"/>
          <p:nvPr>
            <p:ph idx="1" type="body"/>
          </p:nvPr>
        </p:nvSpPr>
        <p:spPr>
          <a:xfrm>
            <a:off x="142200" y="1174924"/>
            <a:ext cx="41853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gfccb3f9c13_0_40"/>
          <p:cNvSpPr txBox="1"/>
          <p:nvPr>
            <p:ph idx="2" type="body"/>
          </p:nvPr>
        </p:nvSpPr>
        <p:spPr>
          <a:xfrm>
            <a:off x="4757752" y="1177439"/>
            <a:ext cx="4226400" cy="4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1" name="Google Shape;51;gfccb3f9c13_0_40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fccb3f9c13_0_40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53" name="Google Shape;53;gfccb3f9c13_0_4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fccb3f9c13_0_4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gfccb3f9c13_0_4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gfccb3f9c13_0_40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fccb3f9c13_0_4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ccb3f9c13_0_50"/>
          <p:cNvSpPr txBox="1"/>
          <p:nvPr>
            <p:ph idx="1" type="body"/>
          </p:nvPr>
        </p:nvSpPr>
        <p:spPr>
          <a:xfrm>
            <a:off x="887219" y="2228003"/>
            <a:ext cx="3593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0" name="Google Shape;60;gfccb3f9c13_0_50"/>
          <p:cNvSpPr txBox="1"/>
          <p:nvPr>
            <p:ph idx="2" type="body"/>
          </p:nvPr>
        </p:nvSpPr>
        <p:spPr>
          <a:xfrm>
            <a:off x="581192" y="2926051"/>
            <a:ext cx="38994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1" name="Google Shape;61;gfccb3f9c13_0_50"/>
          <p:cNvSpPr txBox="1"/>
          <p:nvPr>
            <p:ph idx="3" type="body"/>
          </p:nvPr>
        </p:nvSpPr>
        <p:spPr>
          <a:xfrm>
            <a:off x="4969308" y="2228003"/>
            <a:ext cx="36015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62" name="Google Shape;62;gfccb3f9c13_0_50"/>
          <p:cNvSpPr txBox="1"/>
          <p:nvPr>
            <p:ph idx="4" type="body"/>
          </p:nvPr>
        </p:nvSpPr>
        <p:spPr>
          <a:xfrm>
            <a:off x="4663282" y="2926051"/>
            <a:ext cx="390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⬛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3" name="Google Shape;63;gfccb3f9c13_0_50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4" name="Google Shape;64;gfccb3f9c13_0_50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fccb3f9c13_0_50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66" name="Google Shape;66;gfccb3f9c13_0_5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fccb3f9c13_0_50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fccb3f9c13_0_50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cb3f9c13_0_61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fccb3f9c13_0_61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72" name="Google Shape;72;gfccb3f9c13_0_61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gfccb3f9c13_0_61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gfccb3f9c13_0_61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" name="Google Shape;75;gfccb3f9c13_0_61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gfccb3f9c13_0_61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ccb3f9c13_0_6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gfccb3f9c13_0_69"/>
          <p:cNvSpPr txBox="1"/>
          <p:nvPr>
            <p:ph type="title"/>
          </p:nvPr>
        </p:nvSpPr>
        <p:spPr>
          <a:xfrm>
            <a:off x="175260" y="292975"/>
            <a:ext cx="87468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fccb3f9c13_0_69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81" name="Google Shape;81;gfccb3f9c13_0_6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gfccb3f9c13_0_69"/>
          <p:cNvSpPr txBox="1"/>
          <p:nvPr>
            <p:ph idx="11" type="ftr"/>
          </p:nvPr>
        </p:nvSpPr>
        <p:spPr>
          <a:xfrm>
            <a:off x="88409" y="6266485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fccb3f9c13_0_69"/>
          <p:cNvSpPr/>
          <p:nvPr/>
        </p:nvSpPr>
        <p:spPr>
          <a:xfrm>
            <a:off x="142200" y="249101"/>
            <a:ext cx="8831700" cy="84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84" name="Google Shape;84;gfccb3f9c13_0_69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ccb3f9c13_0_77"/>
          <p:cNvSpPr/>
          <p:nvPr/>
        </p:nvSpPr>
        <p:spPr>
          <a:xfrm>
            <a:off x="452646" y="5141973"/>
            <a:ext cx="8238600" cy="127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fccb3f9c13_0_77"/>
          <p:cNvSpPr txBox="1"/>
          <p:nvPr>
            <p:ph type="title"/>
          </p:nvPr>
        </p:nvSpPr>
        <p:spPr>
          <a:xfrm>
            <a:off x="581352" y="5262296"/>
            <a:ext cx="35367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4E4E4"/>
              </a:buClr>
              <a:buSzPts val="2000"/>
              <a:buFont typeface="Gill Sans"/>
              <a:buNone/>
              <a:defRPr b="0" sz="2000"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fccb3f9c13_0_77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⬛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⬛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⬛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⬛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gfccb3f9c13_0_77"/>
          <p:cNvSpPr txBox="1"/>
          <p:nvPr>
            <p:ph idx="2" type="body"/>
          </p:nvPr>
        </p:nvSpPr>
        <p:spPr>
          <a:xfrm>
            <a:off x="4305617" y="5262295"/>
            <a:ext cx="4265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0" name="Google Shape;90;gfccb3f9c13_0_77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gfccb3f9c13_0_77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E4E4E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fccb3f9c13_0_77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sz="1400">
                <a:solidFill>
                  <a:srgbClr val="E4E4E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ccb3f9c13_0_85"/>
          <p:cNvSpPr txBox="1"/>
          <p:nvPr>
            <p:ph type="title"/>
          </p:nvPr>
        </p:nvSpPr>
        <p:spPr>
          <a:xfrm>
            <a:off x="581192" y="4693389"/>
            <a:ext cx="79899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fccb3f9c13_0_85"/>
          <p:cNvSpPr/>
          <p:nvPr>
            <p:ph idx="2" type="pic"/>
          </p:nvPr>
        </p:nvSpPr>
        <p:spPr>
          <a:xfrm>
            <a:off x="448093" y="599725"/>
            <a:ext cx="8238600" cy="3557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gfccb3f9c13_0_85"/>
          <p:cNvSpPr txBox="1"/>
          <p:nvPr>
            <p:ph idx="1" type="body"/>
          </p:nvPr>
        </p:nvSpPr>
        <p:spPr>
          <a:xfrm>
            <a:off x="581192" y="5260126"/>
            <a:ext cx="7989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97" name="Google Shape;97;gfccb3f9c13_0_85"/>
          <p:cNvSpPr txBox="1"/>
          <p:nvPr>
            <p:ph idx="10" type="dt"/>
          </p:nvPr>
        </p:nvSpPr>
        <p:spPr>
          <a:xfrm>
            <a:off x="5559327" y="5956136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fccb3f9c13_0_85"/>
          <p:cNvSpPr txBox="1"/>
          <p:nvPr>
            <p:ph idx="11" type="ftr"/>
          </p:nvPr>
        </p:nvSpPr>
        <p:spPr>
          <a:xfrm>
            <a:off x="581192" y="5951810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fccb3f9c13_0_85"/>
          <p:cNvSpPr txBox="1"/>
          <p:nvPr>
            <p:ph idx="12" type="sldNum"/>
          </p:nvPr>
        </p:nvSpPr>
        <p:spPr>
          <a:xfrm>
            <a:off x="7800476" y="5956136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ccb3f9c13_0_1"/>
          <p:cNvSpPr txBox="1"/>
          <p:nvPr>
            <p:ph type="title"/>
          </p:nvPr>
        </p:nvSpPr>
        <p:spPr>
          <a:xfrm>
            <a:off x="143289" y="270616"/>
            <a:ext cx="88350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gfccb3f9c13_0_1"/>
          <p:cNvSpPr txBox="1"/>
          <p:nvPr>
            <p:ph idx="1" type="body"/>
          </p:nvPr>
        </p:nvSpPr>
        <p:spPr>
          <a:xfrm>
            <a:off x="143289" y="1059264"/>
            <a:ext cx="8835000" cy="48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marR="0" rtl="1" algn="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  <a:defRPr i="0" sz="1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22072" lvl="1" marL="914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Assistant"/>
              <a:buChar char="⬛"/>
              <a:defRPr i="0" sz="16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0388" lvl="2" marL="1371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Assistant"/>
              <a:buChar char="⬛"/>
              <a:defRPr i="0" sz="14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298703" lvl="3" marL="18288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298704" lvl="4" marL="22860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298704" lvl="5" marL="27432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298704" lvl="6" marL="32004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298703" lvl="7" marL="3657600" marR="0" rtl="1" algn="r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Assistant"/>
              <a:buChar char="⬛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298703" lvl="8" marL="4114800" marR="0" rtl="1" algn="r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Assistant"/>
              <a:buChar char="◼"/>
              <a:defRPr i="0" sz="12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12" name="Google Shape;12;gfccb3f9c13_0_1"/>
          <p:cNvSpPr/>
          <p:nvPr/>
        </p:nvSpPr>
        <p:spPr>
          <a:xfrm>
            <a:off x="143290" y="111873"/>
            <a:ext cx="2926200" cy="1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gfccb3f9c13_0_1"/>
          <p:cNvSpPr/>
          <p:nvPr/>
        </p:nvSpPr>
        <p:spPr>
          <a:xfrm>
            <a:off x="6052201" y="111873"/>
            <a:ext cx="2926200" cy="108000"/>
          </a:xfrm>
          <a:prstGeom prst="rect">
            <a:avLst/>
          </a:prstGeom>
          <a:solidFill>
            <a:srgbClr val="0EAE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fccb3f9c13_0_1"/>
          <p:cNvSpPr/>
          <p:nvPr/>
        </p:nvSpPr>
        <p:spPr>
          <a:xfrm>
            <a:off x="3097745" y="111873"/>
            <a:ext cx="2926200" cy="108000"/>
          </a:xfrm>
          <a:prstGeom prst="rect">
            <a:avLst/>
          </a:prstGeom>
          <a:solidFill>
            <a:srgbClr val="FFD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fccb3f9c13_0_1"/>
          <p:cNvSpPr txBox="1"/>
          <p:nvPr>
            <p:ph idx="11" type="ftr"/>
          </p:nvPr>
        </p:nvSpPr>
        <p:spPr>
          <a:xfrm>
            <a:off x="143305" y="6352025"/>
            <a:ext cx="3699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gfccb3f9c13_0_1"/>
          <p:cNvSpPr txBox="1"/>
          <p:nvPr>
            <p:ph idx="12" type="sldNum"/>
          </p:nvPr>
        </p:nvSpPr>
        <p:spPr>
          <a:xfrm>
            <a:off x="4175584" y="6316929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cxnSp>
        <p:nvCxnSpPr>
          <p:cNvPr id="17" name="Google Shape;17;gfccb3f9c13_0_1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fccb3f9c13_0_1"/>
          <p:cNvCxnSpPr/>
          <p:nvPr/>
        </p:nvCxnSpPr>
        <p:spPr>
          <a:xfrm>
            <a:off x="175260" y="6316935"/>
            <a:ext cx="8831700" cy="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fccb3f9c13_0_1"/>
          <p:cNvSpPr txBox="1"/>
          <p:nvPr/>
        </p:nvSpPr>
        <p:spPr>
          <a:xfrm>
            <a:off x="5501938" y="6393125"/>
            <a:ext cx="3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>
                <a:latin typeface="Assistant"/>
                <a:ea typeface="Assistant"/>
                <a:cs typeface="Assistant"/>
                <a:sym typeface="Assistant"/>
              </a:rPr>
              <a:t>תורגם לעברית ע"י FRC D-Bug #3316 מתל-אביב</a:t>
            </a:r>
            <a:endParaRPr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82198" y="2676575"/>
            <a:ext cx="87876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b="1" lang="iw-IL"/>
              <a:t>הערות בקוד</a:t>
            </a:r>
            <a:endParaRPr b="1"/>
          </a:p>
        </p:txBody>
      </p:sp>
      <p:sp>
        <p:nvSpPr>
          <p:cNvPr id="149" name="Google Shape;149;p1"/>
          <p:cNvSpPr txBox="1"/>
          <p:nvPr/>
        </p:nvSpPr>
        <p:spPr>
          <a:xfrm>
            <a:off x="3187659" y="4191557"/>
            <a:ext cx="57420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>
                <a:solidFill>
                  <a:srgbClr val="0EAE9F"/>
                </a:solidFill>
                <a:latin typeface="Assistant"/>
                <a:ea typeface="Assistant"/>
                <a:cs typeface="Assistant"/>
                <a:sym typeface="Assistant"/>
              </a:rPr>
              <a:t>מאת Arvind and Sanjay Seshan</a:t>
            </a:r>
            <a:endParaRPr sz="1600">
              <a:solidFill>
                <a:srgbClr val="0EAE9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מטרות השיעור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-12" y="1140007"/>
            <a:ext cx="8831700" cy="2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0450" lvl="0" marL="306000" rtl="1" algn="r">
              <a:spcBef>
                <a:spcPts val="0"/>
              </a:spcBef>
              <a:spcAft>
                <a:spcPts val="0"/>
              </a:spcAft>
              <a:buSzPts val="2356"/>
              <a:buChar char="⬛"/>
            </a:pPr>
            <a:r>
              <a:rPr lang="iw-IL" sz="2500"/>
              <a:t>ללמוד איך לכתוב הערות על הקוד</a:t>
            </a:r>
            <a:endParaRPr sz="2500"/>
          </a:p>
          <a:p>
            <a:pPr indent="-350450" lvl="0" marL="306000" rtl="1" algn="r">
              <a:spcBef>
                <a:spcPts val="960"/>
              </a:spcBef>
              <a:spcAft>
                <a:spcPts val="0"/>
              </a:spcAft>
              <a:buSzPts val="2356"/>
              <a:buChar char="⬛"/>
            </a:pPr>
            <a:r>
              <a:rPr lang="iw-IL" sz="2500"/>
              <a:t>ללמוד את החשיבות של הערות בקוד</a:t>
            </a:r>
            <a:endParaRPr sz="2500"/>
          </a:p>
          <a:p>
            <a:pPr indent="-350450" lvl="0" marL="306000" rtl="1" algn="r">
              <a:spcBef>
                <a:spcPts val="960"/>
              </a:spcBef>
              <a:spcAft>
                <a:spcPts val="0"/>
              </a:spcAft>
              <a:buSzPts val="2356"/>
              <a:buChar char="⬛"/>
            </a:pPr>
            <a:r>
              <a:rPr lang="iw-IL" sz="2500"/>
              <a:t>ללמוד מה הופך הערות לשימושיות</a:t>
            </a:r>
            <a:endParaRPr sz="2500"/>
          </a:p>
        </p:txBody>
      </p:sp>
      <p:sp>
        <p:nvSpPr>
          <p:cNvPr id="156" name="Google Shape;156;p2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57" name="Google Shape;157;p2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למה להתעסק בהערות קוד?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-12" y="1115468"/>
            <a:ext cx="88317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0450" lvl="0" marL="306000" rtl="1" algn="r">
              <a:spcBef>
                <a:spcPts val="0"/>
              </a:spcBef>
              <a:spcAft>
                <a:spcPts val="0"/>
              </a:spcAft>
              <a:buSzPts val="2356"/>
              <a:buChar char="⬛"/>
            </a:pPr>
            <a:r>
              <a:rPr lang="iw-IL" sz="2500"/>
              <a:t>הערות בקוד עוזרות לכותב הקוד לזכור מה ניסה להשיג</a:t>
            </a:r>
            <a:endParaRPr sz="2500"/>
          </a:p>
          <a:p>
            <a:pPr indent="-350450" lvl="0" marL="306000" rtl="1" algn="r">
              <a:spcBef>
                <a:spcPts val="960"/>
              </a:spcBef>
              <a:spcAft>
                <a:spcPts val="0"/>
              </a:spcAft>
              <a:buSzPts val="2356"/>
              <a:buChar char="⬛"/>
            </a:pPr>
            <a:r>
              <a:rPr lang="iw-IL" sz="2500"/>
              <a:t>ניתן להשתמש בהערות כדי לתעד את המטרות או את הפסאודוקוד של הקוד. </a:t>
            </a:r>
            <a:endParaRPr sz="2500"/>
          </a:p>
          <a:p>
            <a:pPr indent="-350450" lvl="0" marL="306000" rtl="1" algn="r">
              <a:spcBef>
                <a:spcPts val="960"/>
              </a:spcBef>
              <a:spcAft>
                <a:spcPts val="0"/>
              </a:spcAft>
              <a:buSzPts val="2356"/>
              <a:buChar char="⬛"/>
            </a:pPr>
            <a:r>
              <a:rPr lang="iw-IL" sz="2500"/>
              <a:t>יותר קל לתקן טעויות</a:t>
            </a:r>
            <a:endParaRPr sz="2500"/>
          </a:p>
          <a:p>
            <a:pPr indent="-350450" lvl="0" marL="306000" rtl="1" algn="r">
              <a:spcBef>
                <a:spcPts val="960"/>
              </a:spcBef>
              <a:spcAft>
                <a:spcPts val="0"/>
              </a:spcAft>
              <a:buSzPts val="2356"/>
              <a:buChar char="⬛"/>
            </a:pPr>
            <a:r>
              <a:rPr lang="iw-IL" sz="2500"/>
              <a:t>אפשר להשתמש בהם כדי לרשום הערות להמשך</a:t>
            </a:r>
            <a:endParaRPr sz="2500"/>
          </a:p>
          <a:p>
            <a:pPr indent="-350450" lvl="0" marL="306000" rtl="1" algn="r">
              <a:spcBef>
                <a:spcPts val="960"/>
              </a:spcBef>
              <a:spcAft>
                <a:spcPts val="0"/>
              </a:spcAft>
              <a:buSzPts val="2356"/>
              <a:buChar char="⬛"/>
            </a:pPr>
            <a:r>
              <a:rPr lang="iw-IL" sz="2500"/>
              <a:t>ההערות מאפשרות למישהו אחר מלבד מחבר הקוד להבין את התוכנה.</a:t>
            </a:r>
            <a:endParaRPr sz="2500"/>
          </a:p>
          <a:p>
            <a:pPr indent="-350450" lvl="0" marL="306000" rtl="1" algn="r">
              <a:spcBef>
                <a:spcPts val="960"/>
              </a:spcBef>
              <a:spcAft>
                <a:spcPts val="0"/>
              </a:spcAft>
              <a:buSzPts val="2356"/>
              <a:buChar char="⬛"/>
            </a:pPr>
            <a:r>
              <a:rPr lang="iw-IL" sz="2500"/>
              <a:t>התחילו להרגיל את השימוש בהערות לקוד שלכם!</a:t>
            </a:r>
            <a:endParaRPr sz="2500"/>
          </a:p>
        </p:txBody>
      </p:sp>
      <p:sp>
        <p:nvSpPr>
          <p:cNvPr id="164" name="Google Shape;164;p3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65" name="Google Shape;165;p3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הוספת הערות</a:t>
            </a:r>
            <a:endParaRPr/>
          </a:p>
        </p:txBody>
      </p:sp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4779532" y="1199616"/>
            <a:ext cx="4142592" cy="2441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יש ללחוץ על המקש הימני בכל בלוק כדי להוסיף הערה </a:t>
            </a:r>
            <a:endParaRPr/>
          </a:p>
        </p:txBody>
      </p:sp>
      <p:sp>
        <p:nvSpPr>
          <p:cNvPr id="172" name="Google Shape;172;p4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73" name="Google Shape;173;p4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174" name="Google Shape;1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0452" y="1916941"/>
            <a:ext cx="2103120" cy="1724069"/>
          </a:xfrm>
          <a:prstGeom prst="rect">
            <a:avLst/>
          </a:prstGeom>
          <a:noFill/>
          <a:ln cap="flat" cmpd="sng" w="2857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9360" y="4587653"/>
            <a:ext cx="3224212" cy="1470424"/>
          </a:xfrm>
          <a:prstGeom prst="rect">
            <a:avLst/>
          </a:prstGeom>
          <a:noFill/>
          <a:ln cap="flat" cmpd="sng" w="2857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603" y="2547749"/>
            <a:ext cx="3664372" cy="3210379"/>
          </a:xfrm>
          <a:prstGeom prst="rect">
            <a:avLst/>
          </a:prstGeom>
          <a:noFill/>
          <a:ln cap="flat" cmpd="sng" w="28575">
            <a:solidFill>
              <a:srgbClr val="FFD5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4"/>
          <p:cNvSpPr txBox="1"/>
          <p:nvPr/>
        </p:nvSpPr>
        <p:spPr>
          <a:xfrm>
            <a:off x="5001408" y="3800400"/>
            <a:ext cx="4142592" cy="705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marR="0" rt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lang="iw-IL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הקלידו את ההערות שלכם ושנו את הגודל אפשר להזיז את התיבה לפי הצורך</a:t>
            </a:r>
            <a:endParaRPr sz="18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221877" y="1469674"/>
            <a:ext cx="4142592" cy="894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marR="0" rt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Assistant"/>
              <a:buChar char="⬛"/>
            </a:pPr>
            <a:r>
              <a:rPr lang="iw-IL" sz="18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אפשר ללחוץ על המקש הימני בכל מקום על  בתוכנה כדי ליצור תיבת הערות</a:t>
            </a:r>
            <a:endParaRPr sz="18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מהן הערות שימושיות?</a:t>
            </a:r>
            <a:endParaRPr/>
          </a:p>
        </p:txBody>
      </p:sp>
      <p:sp>
        <p:nvSpPr>
          <p:cNvPr id="184" name="Google Shape;184;p5"/>
          <p:cNvSpPr txBox="1"/>
          <p:nvPr>
            <p:ph idx="1" type="body"/>
          </p:nvPr>
        </p:nvSpPr>
        <p:spPr>
          <a:xfrm>
            <a:off x="5206570" y="1341342"/>
            <a:ext cx="3849021" cy="5082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spcBef>
                <a:spcPts val="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כתבו הערות חשובות: הערות לא אמורות לחזור על תוכן הבלוק.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ניתן להשתמש בהערות כדי לסכם את הקוד/תיעוד הפסאודוקוד שכתבתם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ניתן להשתמש בהערות כדי לתעד ערכים שאתם מנסים בקוד</a:t>
            </a:r>
            <a:endParaRPr/>
          </a:p>
          <a:p>
            <a:pPr indent="-306000" lvl="0" marL="306000" rtl="1" algn="r">
              <a:spcBef>
                <a:spcPts val="960"/>
              </a:spcBef>
              <a:spcAft>
                <a:spcPts val="0"/>
              </a:spcAft>
              <a:buSzPts val="1656"/>
              <a:buChar char="⬛"/>
            </a:pPr>
            <a:r>
              <a:rPr lang="iw-IL"/>
              <a:t>הערה: בשיעורים שלנו, אנחנו לא משתמשים בלוקים של הערות רק בגלל שזה מקשה על התרגום של משתפי הפעולה שלנו. במקום זאת, השתמשנו בתיבות טקסט ב-PowerPoint.</a:t>
            </a:r>
            <a:endParaRPr/>
          </a:p>
        </p:txBody>
      </p:sp>
      <p:sp>
        <p:nvSpPr>
          <p:cNvPr id="185" name="Google Shape;185;p5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1/9/2020)</a:t>
            </a:r>
            <a:endParaRPr/>
          </a:p>
        </p:txBody>
      </p:sp>
      <p:sp>
        <p:nvSpPr>
          <p:cNvPr id="186" name="Google Shape;186;p5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99" y="1341342"/>
            <a:ext cx="4974609" cy="469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3169e20e0_0_0"/>
          <p:cNvSpPr txBox="1"/>
          <p:nvPr>
            <p:ph type="title"/>
          </p:nvPr>
        </p:nvSpPr>
        <p:spPr>
          <a:xfrm>
            <a:off x="175250" y="369175"/>
            <a:ext cx="8746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lang="iw-IL"/>
              <a:t>קרדיטים</a:t>
            </a:r>
            <a:endParaRPr/>
          </a:p>
        </p:txBody>
      </p:sp>
      <p:sp>
        <p:nvSpPr>
          <p:cNvPr id="193" name="Google Shape;193;g103169e20e0_0_0"/>
          <p:cNvSpPr txBox="1"/>
          <p:nvPr>
            <p:ph idx="1" type="body"/>
          </p:nvPr>
        </p:nvSpPr>
        <p:spPr>
          <a:xfrm>
            <a:off x="457200" y="1317978"/>
            <a:ext cx="82455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00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56"/>
              <a:buChar char="⬛"/>
            </a:pPr>
            <a:r>
              <a:rPr lang="iw-IL" sz="2200"/>
              <a:t>המצגת נוצרה על ידי  Arvind and Sanjay Seshan עבור Prime Lessons.</a:t>
            </a:r>
            <a:endParaRPr sz="2200"/>
          </a:p>
          <a:p>
            <a:pPr indent="-340544" lvl="0" marL="3060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המצגת תורגמה לעברית ע"י FRC D-Bug #3316 וקבוצות ה-FLL של עירוני ד' תל-אביב  #285 ++D ו-DGITAL #1331</a:t>
            </a:r>
            <a:endParaRPr sz="2200"/>
          </a:p>
          <a:p>
            <a:pPr indent="-352228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200"/>
              <a:buChar char="⬛"/>
            </a:pPr>
            <a:r>
              <a:rPr lang="iw-IL" sz="2200"/>
              <a:t>ניתן למצוא שיעורים נוספים באתר</a:t>
            </a:r>
            <a:endParaRPr sz="2200"/>
          </a:p>
          <a:p>
            <a:pPr indent="0" lvl="0" marL="306000" rtl="1" algn="r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lang="iw-IL" sz="2200"/>
              <a:t> www.primelessons.org</a:t>
            </a:r>
            <a:endParaRPr sz="2200"/>
          </a:p>
        </p:txBody>
      </p:sp>
      <p:sp>
        <p:nvSpPr>
          <p:cNvPr id="194" name="Google Shape;194;g103169e20e0_0_0"/>
          <p:cNvSpPr txBox="1"/>
          <p:nvPr>
            <p:ph idx="11" type="ftr"/>
          </p:nvPr>
        </p:nvSpPr>
        <p:spPr>
          <a:xfrm>
            <a:off x="142202" y="6411250"/>
            <a:ext cx="364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Copyright © 2020 Prime Lessons (primelessons.org) CC-BY-NC-SA.  (Last edit: 12/14/2020)</a:t>
            </a:r>
            <a:endParaRPr/>
          </a:p>
        </p:txBody>
      </p:sp>
      <p:sp>
        <p:nvSpPr>
          <p:cNvPr id="195" name="Google Shape;195;g103169e20e0_0_0"/>
          <p:cNvSpPr txBox="1"/>
          <p:nvPr>
            <p:ph idx="12" type="sldNum"/>
          </p:nvPr>
        </p:nvSpPr>
        <p:spPr>
          <a:xfrm>
            <a:off x="4163459" y="6411251"/>
            <a:ext cx="77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196" name="Google Shape;196;g103169e20e0_0_0"/>
          <p:cNvSpPr/>
          <p:nvPr/>
        </p:nvSpPr>
        <p:spPr>
          <a:xfrm>
            <a:off x="575029" y="5862802"/>
            <a:ext cx="7734000" cy="3693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1200"/>
              <a:buFont typeface="Helvetica Neue"/>
              <a:buNone/>
            </a:pPr>
            <a:r>
              <a:rPr b="0" i="0" lang="iw-IL" sz="12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iw-IL" sz="12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Attribution-NonCommercial-ShareAlike 4.0 International License</a:t>
            </a:r>
            <a:r>
              <a:rPr b="0" i="0" lang="iw-IL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iw-IL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197" name="Google Shape;197;g103169e20e0_0_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02510" y="5253616"/>
            <a:ext cx="1479091" cy="52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03169e20e0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88" y="4482125"/>
            <a:ext cx="1381309" cy="11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03169e20e0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691" y="4475750"/>
            <a:ext cx="1381309" cy="116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03169e20e0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025" y="2371475"/>
            <a:ext cx="2547564" cy="19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2016-07-04T02:35:12Z</dcterms:created>
  <dc:creator>Srinivasan Seshan</dc:creator>
</cp:coreProperties>
</file>